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74" r:id="rId2"/>
    <p:sldMasterId id="2147483687" r:id="rId3"/>
    <p:sldMasterId id="2147483699" r:id="rId4"/>
  </p:sldMasterIdLst>
  <p:notesMasterIdLst>
    <p:notesMasterId r:id="rId53"/>
  </p:notesMasterIdLst>
  <p:sldIdLst>
    <p:sldId id="307" r:id="rId5"/>
    <p:sldId id="256" r:id="rId6"/>
    <p:sldId id="273" r:id="rId7"/>
    <p:sldId id="262" r:id="rId8"/>
    <p:sldId id="263" r:id="rId9"/>
    <p:sldId id="265" r:id="rId10"/>
    <p:sldId id="264" r:id="rId11"/>
    <p:sldId id="275" r:id="rId12"/>
    <p:sldId id="276" r:id="rId13"/>
    <p:sldId id="260" r:id="rId14"/>
    <p:sldId id="261" r:id="rId15"/>
    <p:sldId id="259" r:id="rId16"/>
    <p:sldId id="267" r:id="rId17"/>
    <p:sldId id="258" r:id="rId18"/>
    <p:sldId id="266" r:id="rId19"/>
    <p:sldId id="268" r:id="rId20"/>
    <p:sldId id="269" r:id="rId21"/>
    <p:sldId id="270" r:id="rId22"/>
    <p:sldId id="271" r:id="rId23"/>
    <p:sldId id="272" r:id="rId24"/>
    <p:sldId id="274" r:id="rId25"/>
    <p:sldId id="278" r:id="rId26"/>
    <p:sldId id="318" r:id="rId27"/>
    <p:sldId id="296" r:id="rId28"/>
    <p:sldId id="326" r:id="rId29"/>
    <p:sldId id="320" r:id="rId30"/>
    <p:sldId id="322" r:id="rId31"/>
    <p:sldId id="319" r:id="rId32"/>
    <p:sldId id="316" r:id="rId33"/>
    <p:sldId id="297" r:id="rId34"/>
    <p:sldId id="291" r:id="rId35"/>
    <p:sldId id="298" r:id="rId36"/>
    <p:sldId id="292" r:id="rId37"/>
    <p:sldId id="330" r:id="rId38"/>
    <p:sldId id="327" r:id="rId39"/>
    <p:sldId id="328" r:id="rId40"/>
    <p:sldId id="329" r:id="rId41"/>
    <p:sldId id="321" r:id="rId42"/>
    <p:sldId id="290" r:id="rId43"/>
    <p:sldId id="331" r:id="rId44"/>
    <p:sldId id="257" r:id="rId45"/>
    <p:sldId id="332" r:id="rId46"/>
    <p:sldId id="333" r:id="rId47"/>
    <p:sldId id="334" r:id="rId48"/>
    <p:sldId id="335" r:id="rId49"/>
    <p:sldId id="336" r:id="rId50"/>
    <p:sldId id="337" r:id="rId51"/>
    <p:sldId id="338"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1DAB4F2-EC11-4A03-AB9B-C58B6FB91EA2}">
          <p14:sldIdLst>
            <p14:sldId id="307"/>
            <p14:sldId id="256"/>
            <p14:sldId id="273"/>
            <p14:sldId id="262"/>
            <p14:sldId id="263"/>
            <p14:sldId id="265"/>
            <p14:sldId id="264"/>
            <p14:sldId id="275"/>
            <p14:sldId id="276"/>
            <p14:sldId id="260"/>
          </p14:sldIdLst>
        </p14:section>
        <p14:section name="Untitled Section" id="{4860C054-2D83-4D06-A819-99F9157A467C}">
          <p14:sldIdLst>
            <p14:sldId id="261"/>
            <p14:sldId id="259"/>
            <p14:sldId id="267"/>
            <p14:sldId id="258"/>
            <p14:sldId id="266"/>
            <p14:sldId id="268"/>
            <p14:sldId id="269"/>
            <p14:sldId id="270"/>
            <p14:sldId id="271"/>
            <p14:sldId id="272"/>
            <p14:sldId id="274"/>
            <p14:sldId id="278"/>
            <p14:sldId id="318"/>
            <p14:sldId id="296"/>
            <p14:sldId id="326"/>
            <p14:sldId id="320"/>
            <p14:sldId id="322"/>
            <p14:sldId id="319"/>
            <p14:sldId id="316"/>
            <p14:sldId id="297"/>
            <p14:sldId id="291"/>
            <p14:sldId id="298"/>
            <p14:sldId id="292"/>
            <p14:sldId id="330"/>
            <p14:sldId id="327"/>
            <p14:sldId id="328"/>
            <p14:sldId id="329"/>
            <p14:sldId id="321"/>
            <p14:sldId id="290"/>
            <p14:sldId id="331"/>
            <p14:sldId id="257"/>
            <p14:sldId id="332"/>
            <p14:sldId id="333"/>
            <p14:sldId id="334"/>
            <p14:sldId id="335"/>
            <p14:sldId id="336"/>
            <p14:sldId id="337"/>
            <p14:sldId id="33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9ABA6F-39D0-40A0-87B6-3DD6748D0249}" v="55" dt="2024-12-01T18:10:01.464"/>
    <p1510:client id="{D918A0BB-7A40-490D-8416-B73D4B653869}" v="24" dt="2024-12-01T19:56:19.8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ll Drage" userId="584fb4216648f966" providerId="LiveId" clId="{D918A0BB-7A40-490D-8416-B73D4B653869}"/>
    <pc:docChg chg="custSel modSld sldOrd">
      <pc:chgData name="Bill Drage" userId="584fb4216648f966" providerId="LiveId" clId="{D918A0BB-7A40-490D-8416-B73D4B653869}" dt="2024-12-01T19:56:25.645" v="656" actId="962"/>
      <pc:docMkLst>
        <pc:docMk/>
      </pc:docMkLst>
      <pc:sldChg chg="addSp modSp mod setBg setClrOvrMap">
        <pc:chgData name="Bill Drage" userId="584fb4216648f966" providerId="LiveId" clId="{D918A0BB-7A40-490D-8416-B73D4B653869}" dt="2024-11-30T19:49:50.221" v="104" actId="26606"/>
        <pc:sldMkLst>
          <pc:docMk/>
          <pc:sldMk cId="1554081454" sldId="258"/>
        </pc:sldMkLst>
        <pc:spChg chg="add mod">
          <ac:chgData name="Bill Drage" userId="584fb4216648f966" providerId="LiveId" clId="{D918A0BB-7A40-490D-8416-B73D4B653869}" dt="2024-11-30T19:49:50.221" v="104" actId="26606"/>
          <ac:spMkLst>
            <pc:docMk/>
            <pc:sldMk cId="1554081454" sldId="258"/>
            <ac:spMk id="2" creationId="{DEF7F720-CCBA-C0E1-8B1F-BFF27E0DC224}"/>
          </ac:spMkLst>
        </pc:spChg>
        <pc:spChg chg="add">
          <ac:chgData name="Bill Drage" userId="584fb4216648f966" providerId="LiveId" clId="{D918A0BB-7A40-490D-8416-B73D4B653869}" dt="2024-11-30T19:49:50.221" v="104" actId="26606"/>
          <ac:spMkLst>
            <pc:docMk/>
            <pc:sldMk cId="1554081454" sldId="258"/>
            <ac:spMk id="10" creationId="{ADE57300-C7FF-4578-99A0-42B0295B123C}"/>
          </ac:spMkLst>
        </pc:spChg>
        <pc:spChg chg="add">
          <ac:chgData name="Bill Drage" userId="584fb4216648f966" providerId="LiveId" clId="{D918A0BB-7A40-490D-8416-B73D4B653869}" dt="2024-11-30T19:49:50.221" v="104" actId="26606"/>
          <ac:spMkLst>
            <pc:docMk/>
            <pc:sldMk cId="1554081454" sldId="258"/>
            <ac:spMk id="12" creationId="{DB8F8250-7A81-4A19-87AD-FFB2CE4E39A5}"/>
          </ac:spMkLst>
        </pc:spChg>
        <pc:spChg chg="add">
          <ac:chgData name="Bill Drage" userId="584fb4216648f966" providerId="LiveId" clId="{D918A0BB-7A40-490D-8416-B73D4B653869}" dt="2024-11-30T19:49:50.221" v="104" actId="26606"/>
          <ac:spMkLst>
            <pc:docMk/>
            <pc:sldMk cId="1554081454" sldId="258"/>
            <ac:spMk id="14" creationId="{499F38FC-2DEA-2647-C409-EF75720C1017}"/>
          </ac:spMkLst>
        </pc:spChg>
        <pc:spChg chg="add">
          <ac:chgData name="Bill Drage" userId="584fb4216648f966" providerId="LiveId" clId="{D918A0BB-7A40-490D-8416-B73D4B653869}" dt="2024-11-30T19:49:50.221" v="104" actId="26606"/>
          <ac:spMkLst>
            <pc:docMk/>
            <pc:sldMk cId="1554081454" sldId="258"/>
            <ac:spMk id="16" creationId="{F3FF94B3-6D3E-44FE-BB02-A9027C0003C7}"/>
          </ac:spMkLst>
        </pc:spChg>
        <pc:spChg chg="add">
          <ac:chgData name="Bill Drage" userId="584fb4216648f966" providerId="LiveId" clId="{D918A0BB-7A40-490D-8416-B73D4B653869}" dt="2024-11-30T19:49:50.221" v="104" actId="26606"/>
          <ac:spMkLst>
            <pc:docMk/>
            <pc:sldMk cId="1554081454" sldId="258"/>
            <ac:spMk id="18" creationId="{E20BB609-EF92-42DB-836C-0699A590B5CF}"/>
          </ac:spMkLst>
        </pc:spChg>
        <pc:spChg chg="add">
          <ac:chgData name="Bill Drage" userId="584fb4216648f966" providerId="LiveId" clId="{D918A0BB-7A40-490D-8416-B73D4B653869}" dt="2024-11-30T19:49:50.221" v="104" actId="26606"/>
          <ac:spMkLst>
            <pc:docMk/>
            <pc:sldMk cId="1554081454" sldId="258"/>
            <ac:spMk id="20" creationId="{475D337E-317A-4DE5-A744-F0371BBDAD5F}"/>
          </ac:spMkLst>
        </pc:spChg>
        <pc:spChg chg="add">
          <ac:chgData name="Bill Drage" userId="584fb4216648f966" providerId="LiveId" clId="{D918A0BB-7A40-490D-8416-B73D4B653869}" dt="2024-11-30T19:49:50.221" v="104" actId="26606"/>
          <ac:spMkLst>
            <pc:docMk/>
            <pc:sldMk cId="1554081454" sldId="258"/>
            <ac:spMk id="22" creationId="{B2C335F7-F61C-4EB4-80F2-4B1438FE66BB}"/>
          </ac:spMkLst>
        </pc:spChg>
        <pc:picChg chg="mod">
          <ac:chgData name="Bill Drage" userId="584fb4216648f966" providerId="LiveId" clId="{D918A0BB-7A40-490D-8416-B73D4B653869}" dt="2024-11-30T19:49:50.221" v="104" actId="26606"/>
          <ac:picMkLst>
            <pc:docMk/>
            <pc:sldMk cId="1554081454" sldId="258"/>
            <ac:picMk id="5" creationId="{E201EB69-469A-C244-C689-106E0A6C6058}"/>
          </ac:picMkLst>
        </pc:picChg>
      </pc:sldChg>
      <pc:sldChg chg="addSp delSp modSp mod setBg">
        <pc:chgData name="Bill Drage" userId="584fb4216648f966" providerId="LiveId" clId="{D918A0BB-7A40-490D-8416-B73D4B653869}" dt="2024-11-30T19:26:55.592" v="11" actId="26606"/>
        <pc:sldMkLst>
          <pc:docMk/>
          <pc:sldMk cId="2812046031" sldId="261"/>
        </pc:sldMkLst>
        <pc:spChg chg="add">
          <ac:chgData name="Bill Drage" userId="584fb4216648f966" providerId="LiveId" clId="{D918A0BB-7A40-490D-8416-B73D4B653869}" dt="2024-11-30T19:26:55.592" v="11" actId="26606"/>
          <ac:spMkLst>
            <pc:docMk/>
            <pc:sldMk cId="2812046031" sldId="261"/>
            <ac:spMk id="13" creationId="{262ABC4B-37D8-4218-BDD8-6DF6A00C0C80}"/>
          </ac:spMkLst>
        </pc:spChg>
        <pc:picChg chg="del">
          <ac:chgData name="Bill Drage" userId="584fb4216648f966" providerId="LiveId" clId="{D918A0BB-7A40-490D-8416-B73D4B653869}" dt="2024-11-30T19:24:06.013" v="0" actId="478"/>
          <ac:picMkLst>
            <pc:docMk/>
            <pc:sldMk cId="2812046031" sldId="261"/>
            <ac:picMk id="3" creationId="{B44BC804-E6E4-FE25-737F-58BFFDC7D900}"/>
          </ac:picMkLst>
        </pc:picChg>
        <pc:picChg chg="add mod ord">
          <ac:chgData name="Bill Drage" userId="584fb4216648f966" providerId="LiveId" clId="{D918A0BB-7A40-490D-8416-B73D4B653869}" dt="2024-11-30T19:26:55.592" v="11" actId="26606"/>
          <ac:picMkLst>
            <pc:docMk/>
            <pc:sldMk cId="2812046031" sldId="261"/>
            <ac:picMk id="4" creationId="{A586DE34-78BD-96C7-3C76-74FAFD52D4EA}"/>
          </ac:picMkLst>
        </pc:picChg>
        <pc:picChg chg="add mod">
          <ac:chgData name="Bill Drage" userId="584fb4216648f966" providerId="LiveId" clId="{D918A0BB-7A40-490D-8416-B73D4B653869}" dt="2024-11-30T19:26:55.592" v="11" actId="26606"/>
          <ac:picMkLst>
            <pc:docMk/>
            <pc:sldMk cId="2812046031" sldId="261"/>
            <ac:picMk id="6" creationId="{79E14F6E-5857-1FA0-8DD7-25DBD8EF0C87}"/>
          </ac:picMkLst>
        </pc:picChg>
        <pc:picChg chg="add mod">
          <ac:chgData name="Bill Drage" userId="584fb4216648f966" providerId="LiveId" clId="{D918A0BB-7A40-490D-8416-B73D4B653869}" dt="2024-11-30T19:26:55.592" v="11" actId="26606"/>
          <ac:picMkLst>
            <pc:docMk/>
            <pc:sldMk cId="2812046031" sldId="261"/>
            <ac:picMk id="8" creationId="{A38E6A98-E01F-921E-3C0C-54593D20BBE7}"/>
          </ac:picMkLst>
        </pc:picChg>
      </pc:sldChg>
      <pc:sldChg chg="modSp mod">
        <pc:chgData name="Bill Drage" userId="584fb4216648f966" providerId="LiveId" clId="{D918A0BB-7A40-490D-8416-B73D4B653869}" dt="2024-12-01T19:39:42.297" v="468" actId="14100"/>
        <pc:sldMkLst>
          <pc:docMk/>
          <pc:sldMk cId="2134783362" sldId="262"/>
        </pc:sldMkLst>
        <pc:picChg chg="mod">
          <ac:chgData name="Bill Drage" userId="584fb4216648f966" providerId="LiveId" clId="{D918A0BB-7A40-490D-8416-B73D4B653869}" dt="2024-12-01T19:39:42.297" v="468" actId="14100"/>
          <ac:picMkLst>
            <pc:docMk/>
            <pc:sldMk cId="2134783362" sldId="262"/>
            <ac:picMk id="3" creationId="{D1F18E8D-30E1-EF45-9849-C251A93DCA46}"/>
          </ac:picMkLst>
        </pc:picChg>
      </pc:sldChg>
      <pc:sldChg chg="addSp delSp modSp mod">
        <pc:chgData name="Bill Drage" userId="584fb4216648f966" providerId="LiveId" clId="{D918A0BB-7A40-490D-8416-B73D4B653869}" dt="2024-11-30T19:29:32.974" v="22" actId="26606"/>
        <pc:sldMkLst>
          <pc:docMk/>
          <pc:sldMk cId="65847897" sldId="263"/>
        </pc:sldMkLst>
        <pc:spChg chg="del">
          <ac:chgData name="Bill Drage" userId="584fb4216648f966" providerId="LiveId" clId="{D918A0BB-7A40-490D-8416-B73D4B653869}" dt="2024-11-30T19:29:32.974" v="22" actId="26606"/>
          <ac:spMkLst>
            <pc:docMk/>
            <pc:sldMk cId="65847897" sldId="263"/>
            <ac:spMk id="10" creationId="{E20BB609-EF92-42DB-836C-0699A590B5CF}"/>
          </ac:spMkLst>
        </pc:spChg>
        <pc:spChg chg="del">
          <ac:chgData name="Bill Drage" userId="584fb4216648f966" providerId="LiveId" clId="{D918A0BB-7A40-490D-8416-B73D4B653869}" dt="2024-11-30T19:29:32.974" v="22" actId="26606"/>
          <ac:spMkLst>
            <pc:docMk/>
            <pc:sldMk cId="65847897" sldId="263"/>
            <ac:spMk id="12" creationId="{B2C335F7-F61C-4EB4-80F2-4B1438FE66BB}"/>
          </ac:spMkLst>
        </pc:spChg>
        <pc:spChg chg="add">
          <ac:chgData name="Bill Drage" userId="584fb4216648f966" providerId="LiveId" clId="{D918A0BB-7A40-490D-8416-B73D4B653869}" dt="2024-11-30T19:29:32.974" v="22" actId="26606"/>
          <ac:spMkLst>
            <pc:docMk/>
            <pc:sldMk cId="65847897" sldId="263"/>
            <ac:spMk id="17" creationId="{42A4FC2C-047E-45A5-965D-8E1E3BF09BC6}"/>
          </ac:spMkLst>
        </pc:spChg>
        <pc:picChg chg="add mod">
          <ac:chgData name="Bill Drage" userId="584fb4216648f966" providerId="LiveId" clId="{D918A0BB-7A40-490D-8416-B73D4B653869}" dt="2024-11-30T19:29:32.974" v="22" actId="26606"/>
          <ac:picMkLst>
            <pc:docMk/>
            <pc:sldMk cId="65847897" sldId="263"/>
            <ac:picMk id="3" creationId="{4C64C6A9-226C-4375-7501-40FB3318A690}"/>
          </ac:picMkLst>
        </pc:picChg>
        <pc:picChg chg="mod ord">
          <ac:chgData name="Bill Drage" userId="584fb4216648f966" providerId="LiveId" clId="{D918A0BB-7A40-490D-8416-B73D4B653869}" dt="2024-11-30T19:29:32.974" v="22" actId="26606"/>
          <ac:picMkLst>
            <pc:docMk/>
            <pc:sldMk cId="65847897" sldId="263"/>
            <ac:picMk id="5" creationId="{60C11DDE-3860-82EC-92CF-FE422BC9EECA}"/>
          </ac:picMkLst>
        </pc:picChg>
        <pc:picChg chg="add mod">
          <ac:chgData name="Bill Drage" userId="584fb4216648f966" providerId="LiveId" clId="{D918A0BB-7A40-490D-8416-B73D4B653869}" dt="2024-11-30T19:29:32.974" v="22" actId="26606"/>
          <ac:picMkLst>
            <pc:docMk/>
            <pc:sldMk cId="65847897" sldId="263"/>
            <ac:picMk id="6" creationId="{034F6725-C06C-618E-FDF8-1F172042C6D9}"/>
          </ac:picMkLst>
        </pc:picChg>
      </pc:sldChg>
      <pc:sldChg chg="addSp delSp modSp mod setBg">
        <pc:chgData name="Bill Drage" userId="584fb4216648f966" providerId="LiveId" clId="{D918A0BB-7A40-490D-8416-B73D4B653869}" dt="2024-11-30T19:48:20.101" v="70" actId="20577"/>
        <pc:sldMkLst>
          <pc:docMk/>
          <pc:sldMk cId="2001304580" sldId="264"/>
        </pc:sldMkLst>
        <pc:spChg chg="add mod">
          <ac:chgData name="Bill Drage" userId="584fb4216648f966" providerId="LiveId" clId="{D918A0BB-7A40-490D-8416-B73D4B653869}" dt="2024-11-30T19:48:20.101" v="70" actId="20577"/>
          <ac:spMkLst>
            <pc:docMk/>
            <pc:sldMk cId="2001304580" sldId="264"/>
            <ac:spMk id="11" creationId="{025A1A22-B867-42ED-1A9E-2C291D1AB80D}"/>
          </ac:spMkLst>
        </pc:spChg>
        <pc:spChg chg="add">
          <ac:chgData name="Bill Drage" userId="584fb4216648f966" providerId="LiveId" clId="{D918A0BB-7A40-490D-8416-B73D4B653869}" dt="2024-11-30T19:47:23.765" v="47" actId="26606"/>
          <ac:spMkLst>
            <pc:docMk/>
            <pc:sldMk cId="2001304580" sldId="264"/>
            <ac:spMk id="15" creationId="{749FA6A2-2239-4EF2-9EB3-B1DC295FE14D}"/>
          </ac:spMkLst>
        </pc:spChg>
        <pc:picChg chg="add mod">
          <ac:chgData name="Bill Drage" userId="584fb4216648f966" providerId="LiveId" clId="{D918A0BB-7A40-490D-8416-B73D4B653869}" dt="2024-11-30T19:47:23.765" v="47" actId="26606"/>
          <ac:picMkLst>
            <pc:docMk/>
            <pc:sldMk cId="2001304580" sldId="264"/>
            <ac:picMk id="3" creationId="{2E9F2FEB-4214-8C9F-10D4-EB3BE1D91FBC}"/>
          </ac:picMkLst>
        </pc:picChg>
        <pc:picChg chg="del">
          <ac:chgData name="Bill Drage" userId="584fb4216648f966" providerId="LiveId" clId="{D918A0BB-7A40-490D-8416-B73D4B653869}" dt="2024-11-30T19:36:54.705" v="26" actId="478"/>
          <ac:picMkLst>
            <pc:docMk/>
            <pc:sldMk cId="2001304580" sldId="264"/>
            <ac:picMk id="5" creationId="{88F6DF9E-DCD6-C9CC-0717-264FCBB1B229}"/>
          </ac:picMkLst>
        </pc:picChg>
        <pc:picChg chg="add mod">
          <ac:chgData name="Bill Drage" userId="584fb4216648f966" providerId="LiveId" clId="{D918A0BB-7A40-490D-8416-B73D4B653869}" dt="2024-11-30T19:47:23.765" v="47" actId="26606"/>
          <ac:picMkLst>
            <pc:docMk/>
            <pc:sldMk cId="2001304580" sldId="264"/>
            <ac:picMk id="6" creationId="{1CEBBC7C-9460-FCC3-972E-781BA75C8504}"/>
          </ac:picMkLst>
        </pc:picChg>
        <pc:picChg chg="add del mod">
          <ac:chgData name="Bill Drage" userId="584fb4216648f966" providerId="LiveId" clId="{D918A0BB-7A40-490D-8416-B73D4B653869}" dt="2024-11-30T19:46:25.589" v="43" actId="478"/>
          <ac:picMkLst>
            <pc:docMk/>
            <pc:sldMk cId="2001304580" sldId="264"/>
            <ac:picMk id="8" creationId="{43B125DA-982B-5E72-8838-FE91D0924FD3}"/>
          </ac:picMkLst>
        </pc:picChg>
        <pc:picChg chg="add mod ord">
          <ac:chgData name="Bill Drage" userId="584fb4216648f966" providerId="LiveId" clId="{D918A0BB-7A40-490D-8416-B73D4B653869}" dt="2024-11-30T19:47:23.765" v="47" actId="26606"/>
          <ac:picMkLst>
            <pc:docMk/>
            <pc:sldMk cId="2001304580" sldId="264"/>
            <ac:picMk id="10" creationId="{BC4307CE-B7F5-3549-CD5C-98EF54ED7404}"/>
          </ac:picMkLst>
        </pc:picChg>
      </pc:sldChg>
      <pc:sldChg chg="modSp mod">
        <pc:chgData name="Bill Drage" userId="584fb4216648f966" providerId="LiveId" clId="{D918A0BB-7A40-490D-8416-B73D4B653869}" dt="2024-11-30T19:31:59.598" v="25" actId="14100"/>
        <pc:sldMkLst>
          <pc:docMk/>
          <pc:sldMk cId="1325808166" sldId="265"/>
        </pc:sldMkLst>
        <pc:picChg chg="mod">
          <ac:chgData name="Bill Drage" userId="584fb4216648f966" providerId="LiveId" clId="{D918A0BB-7A40-490D-8416-B73D4B653869}" dt="2024-11-30T19:31:59.598" v="25" actId="14100"/>
          <ac:picMkLst>
            <pc:docMk/>
            <pc:sldMk cId="1325808166" sldId="265"/>
            <ac:picMk id="3" creationId="{DF104FFE-C604-1D86-FF83-DEF79F3F75A4}"/>
          </ac:picMkLst>
        </pc:picChg>
      </pc:sldChg>
      <pc:sldChg chg="addSp modSp mod">
        <pc:chgData name="Bill Drage" userId="584fb4216648f966" providerId="LiveId" clId="{D918A0BB-7A40-490D-8416-B73D4B653869}" dt="2024-11-30T20:07:01.947" v="118" actId="14100"/>
        <pc:sldMkLst>
          <pc:docMk/>
          <pc:sldMk cId="567299829" sldId="266"/>
        </pc:sldMkLst>
        <pc:picChg chg="mod">
          <ac:chgData name="Bill Drage" userId="584fb4216648f966" providerId="LiveId" clId="{D918A0BB-7A40-490D-8416-B73D4B653869}" dt="2024-11-30T20:05:02.208" v="106" actId="14100"/>
          <ac:picMkLst>
            <pc:docMk/>
            <pc:sldMk cId="567299829" sldId="266"/>
            <ac:picMk id="3" creationId="{F1AE3A90-63A3-2BB3-7B17-48A2821056D8}"/>
          </ac:picMkLst>
        </pc:picChg>
        <pc:picChg chg="add mod">
          <ac:chgData name="Bill Drage" userId="584fb4216648f966" providerId="LiveId" clId="{D918A0BB-7A40-490D-8416-B73D4B653869}" dt="2024-11-30T20:07:01.947" v="118" actId="14100"/>
          <ac:picMkLst>
            <pc:docMk/>
            <pc:sldMk cId="567299829" sldId="266"/>
            <ac:picMk id="4" creationId="{4D4BCFF1-DB6E-5499-3FC6-223E54FAEEE7}"/>
          </ac:picMkLst>
        </pc:picChg>
        <pc:picChg chg="add mod">
          <ac:chgData name="Bill Drage" userId="584fb4216648f966" providerId="LiveId" clId="{D918A0BB-7A40-490D-8416-B73D4B653869}" dt="2024-11-30T20:06:52.132" v="116" actId="1076"/>
          <ac:picMkLst>
            <pc:docMk/>
            <pc:sldMk cId="567299829" sldId="266"/>
            <ac:picMk id="6" creationId="{F7776724-9397-9A17-70CE-C116655EDDBE}"/>
          </ac:picMkLst>
        </pc:picChg>
      </pc:sldChg>
      <pc:sldChg chg="addSp modSp mod">
        <pc:chgData name="Bill Drage" userId="584fb4216648f966" providerId="LiveId" clId="{D918A0BB-7A40-490D-8416-B73D4B653869}" dt="2024-12-01T19:46:53.906" v="486" actId="20577"/>
        <pc:sldMkLst>
          <pc:docMk/>
          <pc:sldMk cId="345390810" sldId="268"/>
        </pc:sldMkLst>
        <pc:spChg chg="add mod">
          <ac:chgData name="Bill Drage" userId="584fb4216648f966" providerId="LiveId" clId="{D918A0BB-7A40-490D-8416-B73D4B653869}" dt="2024-12-01T19:46:53.906" v="486" actId="20577"/>
          <ac:spMkLst>
            <pc:docMk/>
            <pc:sldMk cId="345390810" sldId="268"/>
            <ac:spMk id="2" creationId="{F74A9D42-A049-AE2F-35F9-B24341BB19EA}"/>
          </ac:spMkLst>
        </pc:spChg>
      </pc:sldChg>
      <pc:sldChg chg="addSp modSp mod">
        <pc:chgData name="Bill Drage" userId="584fb4216648f966" providerId="LiveId" clId="{D918A0BB-7A40-490D-8416-B73D4B653869}" dt="2024-12-01T19:48:09.618" v="516" actId="20577"/>
        <pc:sldMkLst>
          <pc:docMk/>
          <pc:sldMk cId="766821603" sldId="269"/>
        </pc:sldMkLst>
        <pc:spChg chg="add mod">
          <ac:chgData name="Bill Drage" userId="584fb4216648f966" providerId="LiveId" clId="{D918A0BB-7A40-490D-8416-B73D4B653869}" dt="2024-12-01T19:48:09.618" v="516" actId="20577"/>
          <ac:spMkLst>
            <pc:docMk/>
            <pc:sldMk cId="766821603" sldId="269"/>
            <ac:spMk id="2" creationId="{4B05A080-D44B-0E18-3624-AA8D9253C806}"/>
          </ac:spMkLst>
        </pc:spChg>
      </pc:sldChg>
      <pc:sldChg chg="addSp modSp mod">
        <pc:chgData name="Bill Drage" userId="584fb4216648f966" providerId="LiveId" clId="{D918A0BB-7A40-490D-8416-B73D4B653869}" dt="2024-12-01T19:49:15.281" v="537" actId="20577"/>
        <pc:sldMkLst>
          <pc:docMk/>
          <pc:sldMk cId="1588779001" sldId="270"/>
        </pc:sldMkLst>
        <pc:spChg chg="add mod">
          <ac:chgData name="Bill Drage" userId="584fb4216648f966" providerId="LiveId" clId="{D918A0BB-7A40-490D-8416-B73D4B653869}" dt="2024-12-01T19:49:15.281" v="537" actId="20577"/>
          <ac:spMkLst>
            <pc:docMk/>
            <pc:sldMk cId="1588779001" sldId="270"/>
            <ac:spMk id="2" creationId="{C6C641B6-AD1A-A4B9-2F74-413A41B94BA8}"/>
          </ac:spMkLst>
        </pc:spChg>
      </pc:sldChg>
      <pc:sldChg chg="ord">
        <pc:chgData name="Bill Drage" userId="584fb4216648f966" providerId="LiveId" clId="{D918A0BB-7A40-490D-8416-B73D4B653869}" dt="2024-12-01T19:49:46.523" v="539"/>
        <pc:sldMkLst>
          <pc:docMk/>
          <pc:sldMk cId="2465408421" sldId="271"/>
        </pc:sldMkLst>
      </pc:sldChg>
      <pc:sldChg chg="addSp modSp mod">
        <pc:chgData name="Bill Drage" userId="584fb4216648f966" providerId="LiveId" clId="{D918A0BB-7A40-490D-8416-B73D4B653869}" dt="2024-12-01T19:56:25.645" v="656" actId="962"/>
        <pc:sldMkLst>
          <pc:docMk/>
          <pc:sldMk cId="2778720915" sldId="273"/>
        </pc:sldMkLst>
        <pc:spChg chg="mod">
          <ac:chgData name="Bill Drage" userId="584fb4216648f966" providerId="LiveId" clId="{D918A0BB-7A40-490D-8416-B73D4B653869}" dt="2024-12-01T19:55:17.876" v="652" actId="20577"/>
          <ac:spMkLst>
            <pc:docMk/>
            <pc:sldMk cId="2778720915" sldId="273"/>
            <ac:spMk id="3" creationId="{14DF3437-A049-A11E-53F8-9E39DE99CFAD}"/>
          </ac:spMkLst>
        </pc:spChg>
        <pc:picChg chg="add mod">
          <ac:chgData name="Bill Drage" userId="584fb4216648f966" providerId="LiveId" clId="{D918A0BB-7A40-490D-8416-B73D4B653869}" dt="2024-12-01T19:56:25.645" v="656" actId="962"/>
          <ac:picMkLst>
            <pc:docMk/>
            <pc:sldMk cId="2778720915" sldId="273"/>
            <ac:picMk id="4" creationId="{140E1714-A4A0-D3E2-E083-4D21CAD3321F}"/>
          </ac:picMkLst>
        </pc:picChg>
      </pc:sldChg>
      <pc:sldChg chg="addSp delSp modSp mod">
        <pc:chgData name="Bill Drage" userId="584fb4216648f966" providerId="LiveId" clId="{D918A0BB-7A40-490D-8416-B73D4B653869}" dt="2024-12-01T19:16:49.278" v="209" actId="20577"/>
        <pc:sldMkLst>
          <pc:docMk/>
          <pc:sldMk cId="2952877425" sldId="274"/>
        </pc:sldMkLst>
        <pc:spChg chg="del">
          <ac:chgData name="Bill Drage" userId="584fb4216648f966" providerId="LiveId" clId="{D918A0BB-7A40-490D-8416-B73D4B653869}" dt="2024-12-01T19:04:49.502" v="133" actId="478"/>
          <ac:spMkLst>
            <pc:docMk/>
            <pc:sldMk cId="2952877425" sldId="274"/>
            <ac:spMk id="2" creationId="{50845CAD-86E0-5307-5834-22BDA29AC6B7}"/>
          </ac:spMkLst>
        </pc:spChg>
        <pc:spChg chg="add mod">
          <ac:chgData name="Bill Drage" userId="584fb4216648f966" providerId="LiveId" clId="{D918A0BB-7A40-490D-8416-B73D4B653869}" dt="2024-12-01T19:16:49.278" v="209" actId="20577"/>
          <ac:spMkLst>
            <pc:docMk/>
            <pc:sldMk cId="2952877425" sldId="274"/>
            <ac:spMk id="7" creationId="{D9594220-55FF-A090-94D7-28012EE611F3}"/>
          </ac:spMkLst>
        </pc:spChg>
        <pc:picChg chg="add mod">
          <ac:chgData name="Bill Drage" userId="584fb4216648f966" providerId="LiveId" clId="{D918A0BB-7A40-490D-8416-B73D4B653869}" dt="2024-12-01T19:06:14.873" v="144" actId="14100"/>
          <ac:picMkLst>
            <pc:docMk/>
            <pc:sldMk cId="2952877425" sldId="274"/>
            <ac:picMk id="4" creationId="{78C4E90A-E83E-0D7E-D4BD-52C183553940}"/>
          </ac:picMkLst>
        </pc:picChg>
        <pc:picChg chg="add mod">
          <ac:chgData name="Bill Drage" userId="584fb4216648f966" providerId="LiveId" clId="{D918A0BB-7A40-490D-8416-B73D4B653869}" dt="2024-12-01T19:05:46.648" v="138" actId="1076"/>
          <ac:picMkLst>
            <pc:docMk/>
            <pc:sldMk cId="2952877425" sldId="274"/>
            <ac:picMk id="6" creationId="{847B0432-A2BE-121F-1638-81AEBC3A36E9}"/>
          </ac:picMkLst>
        </pc:picChg>
      </pc:sldChg>
      <pc:sldChg chg="ord">
        <pc:chgData name="Bill Drage" userId="584fb4216648f966" providerId="LiveId" clId="{D918A0BB-7A40-490D-8416-B73D4B653869}" dt="2024-12-01T18:33:23.102" v="130"/>
        <pc:sldMkLst>
          <pc:docMk/>
          <pc:sldMk cId="2889431871" sldId="275"/>
        </pc:sldMkLst>
      </pc:sldChg>
      <pc:sldChg chg="addSp modSp mod ord setBg">
        <pc:chgData name="Bill Drage" userId="584fb4216648f966" providerId="LiveId" clId="{D918A0BB-7A40-490D-8416-B73D4B653869}" dt="2024-12-01T18:33:26.647" v="132"/>
        <pc:sldMkLst>
          <pc:docMk/>
          <pc:sldMk cId="1839302581" sldId="276"/>
        </pc:sldMkLst>
        <pc:spChg chg="add">
          <ac:chgData name="Bill Drage" userId="584fb4216648f966" providerId="LiveId" clId="{D918A0BB-7A40-490D-8416-B73D4B653869}" dt="2024-12-01T18:33:12.973" v="128" actId="26606"/>
          <ac:spMkLst>
            <pc:docMk/>
            <pc:sldMk cId="1839302581" sldId="276"/>
            <ac:spMk id="11" creationId="{42A4FC2C-047E-45A5-965D-8E1E3BF09BC6}"/>
          </ac:spMkLst>
        </pc:spChg>
        <pc:picChg chg="mod ord">
          <ac:chgData name="Bill Drage" userId="584fb4216648f966" providerId="LiveId" clId="{D918A0BB-7A40-490D-8416-B73D4B653869}" dt="2024-12-01T18:33:12.973" v="128" actId="26606"/>
          <ac:picMkLst>
            <pc:docMk/>
            <pc:sldMk cId="1839302581" sldId="276"/>
            <ac:picMk id="3" creationId="{68798963-0589-5920-5713-9492CEC3FBC9}"/>
          </ac:picMkLst>
        </pc:picChg>
        <pc:picChg chg="add mod">
          <ac:chgData name="Bill Drage" userId="584fb4216648f966" providerId="LiveId" clId="{D918A0BB-7A40-490D-8416-B73D4B653869}" dt="2024-12-01T18:33:12.973" v="128" actId="26606"/>
          <ac:picMkLst>
            <pc:docMk/>
            <pc:sldMk cId="1839302581" sldId="276"/>
            <ac:picMk id="4" creationId="{C7EC73E4-A066-5D4C-CF76-DCF1C2359071}"/>
          </ac:picMkLst>
        </pc:picChg>
        <pc:picChg chg="add mod">
          <ac:chgData name="Bill Drage" userId="584fb4216648f966" providerId="LiveId" clId="{D918A0BB-7A40-490D-8416-B73D4B653869}" dt="2024-12-01T18:33:12.973" v="128" actId="26606"/>
          <ac:picMkLst>
            <pc:docMk/>
            <pc:sldMk cId="1839302581" sldId="276"/>
            <ac:picMk id="6" creationId="{2E50ADF9-437B-D4F3-B6A4-E562AB331254}"/>
          </ac:picMkLst>
        </pc:picChg>
      </pc:sldChg>
    </pc:docChg>
  </pc:docChgLst>
  <pc:docChgLst>
    <pc:chgData name="Bill Drage" userId="584fb4216648f966" providerId="LiveId" clId="{169ABA6F-39D0-40A0-87B6-3DD6748D0249}"/>
    <pc:docChg chg="undo custSel addSld delSld modSld sldOrd addMainMaster delMainMaster addSection modSection">
      <pc:chgData name="Bill Drage" userId="584fb4216648f966" providerId="LiveId" clId="{169ABA6F-39D0-40A0-87B6-3DD6748D0249}" dt="2024-12-02T19:13:47.654" v="1260" actId="20577"/>
      <pc:docMkLst>
        <pc:docMk/>
      </pc:docMkLst>
      <pc:sldChg chg="addSp delSp modSp mod setBg modClrScheme setClrOvrMap delDesignElem chgLayout">
        <pc:chgData name="Bill Drage" userId="584fb4216648f966" providerId="LiveId" clId="{169ABA6F-39D0-40A0-87B6-3DD6748D0249}" dt="2024-11-28T14:13:14.775" v="96" actId="20577"/>
        <pc:sldMkLst>
          <pc:docMk/>
          <pc:sldMk cId="1194332992" sldId="256"/>
        </pc:sldMkLst>
        <pc:spChg chg="mod ord">
          <ac:chgData name="Bill Drage" userId="584fb4216648f966" providerId="LiveId" clId="{169ABA6F-39D0-40A0-87B6-3DD6748D0249}" dt="2024-11-28T14:12:49.802" v="59" actId="27636"/>
          <ac:spMkLst>
            <pc:docMk/>
            <pc:sldMk cId="1194332992" sldId="256"/>
            <ac:spMk id="2" creationId="{65650A8E-C007-CF38-9AFA-B9E2669C793C}"/>
          </ac:spMkLst>
        </pc:spChg>
        <pc:spChg chg="del mod">
          <ac:chgData name="Bill Drage" userId="584fb4216648f966" providerId="LiveId" clId="{169ABA6F-39D0-40A0-87B6-3DD6748D0249}" dt="2024-11-28T14:12:49.786" v="58" actId="6264"/>
          <ac:spMkLst>
            <pc:docMk/>
            <pc:sldMk cId="1194332992" sldId="256"/>
            <ac:spMk id="3" creationId="{2FAA3BB4-4D0F-AB6D-CCDD-A2740421B68E}"/>
          </ac:spMkLst>
        </pc:spChg>
        <pc:spChg chg="add del mod">
          <ac:chgData name="Bill Drage" userId="584fb4216648f966" providerId="LiveId" clId="{169ABA6F-39D0-40A0-87B6-3DD6748D0249}" dt="2024-11-28T14:12:49.786" v="58" actId="6264"/>
          <ac:spMkLst>
            <pc:docMk/>
            <pc:sldMk cId="1194332992" sldId="256"/>
            <ac:spMk id="5" creationId="{FDA5BA89-4094-32AC-6D1B-2C9177C78E3C}"/>
          </ac:spMkLst>
        </pc:spChg>
        <pc:spChg chg="add mod ord">
          <ac:chgData name="Bill Drage" userId="584fb4216648f966" providerId="LiveId" clId="{169ABA6F-39D0-40A0-87B6-3DD6748D0249}" dt="2024-11-28T14:13:14.775" v="96" actId="20577"/>
          <ac:spMkLst>
            <pc:docMk/>
            <pc:sldMk cId="1194332992" sldId="256"/>
            <ac:spMk id="7" creationId="{43228056-8267-D3A9-1BF3-F4A911D2E892}"/>
          </ac:spMkLst>
        </pc:spChg>
        <pc:spChg chg="add del">
          <ac:chgData name="Bill Drage" userId="584fb4216648f966" providerId="LiveId" clId="{169ABA6F-39D0-40A0-87B6-3DD6748D0249}" dt="2024-11-28T14:12:49.786" v="58" actId="6264"/>
          <ac:spMkLst>
            <pc:docMk/>
            <pc:sldMk cId="1194332992" sldId="256"/>
            <ac:spMk id="9" creationId="{0EECA69B-4C2A-7F31-8019-E90DB3BD49CB}"/>
          </ac:spMkLst>
        </pc:spChg>
        <pc:spChg chg="add del">
          <ac:chgData name="Bill Drage" userId="584fb4216648f966" providerId="LiveId" clId="{169ABA6F-39D0-40A0-87B6-3DD6748D0249}" dt="2024-11-28T14:12:49.786" v="58" actId="6264"/>
          <ac:spMkLst>
            <pc:docMk/>
            <pc:sldMk cId="1194332992" sldId="256"/>
            <ac:spMk id="11" creationId="{857DEAC1-B3AA-6569-0A44-A191DF2F3C67}"/>
          </ac:spMkLst>
        </pc:spChg>
        <pc:picChg chg="add">
          <ac:chgData name="Bill Drage" userId="584fb4216648f966" providerId="LiveId" clId="{169ABA6F-39D0-40A0-87B6-3DD6748D0249}" dt="2024-11-28T14:01:02.506" v="0" actId="26606"/>
          <ac:picMkLst>
            <pc:docMk/>
            <pc:sldMk cId="1194332992" sldId="256"/>
            <ac:picMk id="4" creationId="{E8861F6D-D21F-DD31-6BFD-4C186BEB114F}"/>
          </ac:picMkLst>
        </pc:picChg>
        <pc:picChg chg="add mod">
          <ac:chgData name="Bill Drage" userId="584fb4216648f966" providerId="LiveId" clId="{169ABA6F-39D0-40A0-87B6-3DD6748D0249}" dt="2024-11-28T14:02:46.111" v="47" actId="14100"/>
          <ac:picMkLst>
            <pc:docMk/>
            <pc:sldMk cId="1194332992" sldId="256"/>
            <ac:picMk id="6" creationId="{32F262DF-6AA6-A380-9215-0C57C7D32D72}"/>
          </ac:picMkLst>
        </pc:picChg>
      </pc:sldChg>
      <pc:sldChg chg="new del">
        <pc:chgData name="Bill Drage" userId="584fb4216648f966" providerId="LiveId" clId="{169ABA6F-39D0-40A0-87B6-3DD6748D0249}" dt="2024-11-28T14:05:23.342" v="49" actId="2696"/>
        <pc:sldMkLst>
          <pc:docMk/>
          <pc:sldMk cId="231985379" sldId="257"/>
        </pc:sldMkLst>
      </pc:sldChg>
      <pc:sldChg chg="addSp delSp modSp new del mod">
        <pc:chgData name="Bill Drage" userId="584fb4216648f966" providerId="LiveId" clId="{169ABA6F-39D0-40A0-87B6-3DD6748D0249}" dt="2024-11-28T14:26:43.909" v="105" actId="2696"/>
        <pc:sldMkLst>
          <pc:docMk/>
          <pc:sldMk cId="1237691651" sldId="257"/>
        </pc:sldMkLst>
        <pc:spChg chg="del">
          <ac:chgData name="Bill Drage" userId="584fb4216648f966" providerId="LiveId" clId="{169ABA6F-39D0-40A0-87B6-3DD6748D0249}" dt="2024-11-28T14:26:34.336" v="102" actId="931"/>
          <ac:spMkLst>
            <pc:docMk/>
            <pc:sldMk cId="1237691651" sldId="257"/>
            <ac:spMk id="3" creationId="{A771031B-019F-912D-DE48-8B0078F5AC82}"/>
          </ac:spMkLst>
        </pc:spChg>
        <pc:picChg chg="add mod">
          <ac:chgData name="Bill Drage" userId="584fb4216648f966" providerId="LiveId" clId="{169ABA6F-39D0-40A0-87B6-3DD6748D0249}" dt="2024-11-28T14:26:36.226" v="104" actId="962"/>
          <ac:picMkLst>
            <pc:docMk/>
            <pc:sldMk cId="1237691651" sldId="257"/>
            <ac:picMk id="5" creationId="{DB7F5D3D-A697-D252-BCD9-AB9EE4106D72}"/>
          </ac:picMkLst>
        </pc:picChg>
      </pc:sldChg>
      <pc:sldChg chg="new del">
        <pc:chgData name="Bill Drage" userId="584fb4216648f966" providerId="LiveId" clId="{169ABA6F-39D0-40A0-87B6-3DD6748D0249}" dt="2024-11-28T14:07:57.216" v="55" actId="2696"/>
        <pc:sldMkLst>
          <pc:docMk/>
          <pc:sldMk cId="1815383837" sldId="257"/>
        </pc:sldMkLst>
      </pc:sldChg>
      <pc:sldChg chg="new del">
        <pc:chgData name="Bill Drage" userId="584fb4216648f966" providerId="LiveId" clId="{169ABA6F-39D0-40A0-87B6-3DD6748D0249}" dt="2024-11-28T14:10:37.750" v="57" actId="2696"/>
        <pc:sldMkLst>
          <pc:docMk/>
          <pc:sldMk cId="3045155021" sldId="257"/>
        </pc:sldMkLst>
      </pc:sldChg>
      <pc:sldChg chg="new del">
        <pc:chgData name="Bill Drage" userId="584fb4216648f966" providerId="LiveId" clId="{169ABA6F-39D0-40A0-87B6-3DD6748D0249}" dt="2024-11-28T14:06:35.734" v="51" actId="2696"/>
        <pc:sldMkLst>
          <pc:docMk/>
          <pc:sldMk cId="3303399792" sldId="257"/>
        </pc:sldMkLst>
      </pc:sldChg>
      <pc:sldChg chg="new del">
        <pc:chgData name="Bill Drage" userId="584fb4216648f966" providerId="LiveId" clId="{169ABA6F-39D0-40A0-87B6-3DD6748D0249}" dt="2024-11-28T14:07:50.951" v="54" actId="2696"/>
        <pc:sldMkLst>
          <pc:docMk/>
          <pc:sldMk cId="154910420" sldId="258"/>
        </pc:sldMkLst>
      </pc:sldChg>
      <pc:sldChg chg="addSp delSp modSp new mod ord">
        <pc:chgData name="Bill Drage" userId="584fb4216648f966" providerId="LiveId" clId="{169ABA6F-39D0-40A0-87B6-3DD6748D0249}" dt="2024-11-29T12:58:48.258" v="172"/>
        <pc:sldMkLst>
          <pc:docMk/>
          <pc:sldMk cId="1554081454" sldId="258"/>
        </pc:sldMkLst>
        <pc:picChg chg="add del mod">
          <ac:chgData name="Bill Drage" userId="584fb4216648f966" providerId="LiveId" clId="{169ABA6F-39D0-40A0-87B6-3DD6748D0249}" dt="2024-11-28T14:26:55.775" v="106" actId="478"/>
          <ac:picMkLst>
            <pc:docMk/>
            <pc:sldMk cId="1554081454" sldId="258"/>
            <ac:picMk id="3" creationId="{11DEAAD6-F59A-8253-3445-A3A14AB7A1CB}"/>
          </ac:picMkLst>
        </pc:picChg>
        <pc:picChg chg="add mod">
          <ac:chgData name="Bill Drage" userId="584fb4216648f966" providerId="LiveId" clId="{169ABA6F-39D0-40A0-87B6-3DD6748D0249}" dt="2024-11-28T14:27:33.883" v="109" actId="962"/>
          <ac:picMkLst>
            <pc:docMk/>
            <pc:sldMk cId="1554081454" sldId="258"/>
            <ac:picMk id="5" creationId="{E201EB69-469A-C244-C689-106E0A6C6058}"/>
          </ac:picMkLst>
        </pc:picChg>
      </pc:sldChg>
      <pc:sldChg chg="addSp delSp modSp new mod ord">
        <pc:chgData name="Bill Drage" userId="584fb4216648f966" providerId="LiveId" clId="{169ABA6F-39D0-40A0-87B6-3DD6748D0249}" dt="2024-12-01T16:18:55.868" v="638"/>
        <pc:sldMkLst>
          <pc:docMk/>
          <pc:sldMk cId="4013896950" sldId="259"/>
        </pc:sldMkLst>
        <pc:spChg chg="add del mod">
          <ac:chgData name="Bill Drage" userId="584fb4216648f966" providerId="LiveId" clId="{169ABA6F-39D0-40A0-87B6-3DD6748D0249}" dt="2024-11-30T18:17:33.437" v="538"/>
          <ac:spMkLst>
            <pc:docMk/>
            <pc:sldMk cId="4013896950" sldId="259"/>
            <ac:spMk id="2" creationId="{322FD42B-4886-0E5B-2A9A-A4F035975D78}"/>
          </ac:spMkLst>
        </pc:spChg>
        <pc:spChg chg="add mod">
          <ac:chgData name="Bill Drage" userId="584fb4216648f966" providerId="LiveId" clId="{169ABA6F-39D0-40A0-87B6-3DD6748D0249}" dt="2024-11-30T18:17:26.095" v="536" actId="20577"/>
          <ac:spMkLst>
            <pc:docMk/>
            <pc:sldMk cId="4013896950" sldId="259"/>
            <ac:spMk id="3" creationId="{3D5AF5C1-02FB-9667-498A-897D2E372F00}"/>
          </ac:spMkLst>
        </pc:spChg>
        <pc:picChg chg="add del mod">
          <ac:chgData name="Bill Drage" userId="584fb4216648f966" providerId="LiveId" clId="{169ABA6F-39D0-40A0-87B6-3DD6748D0249}" dt="2024-11-28T14:36:43.131" v="114" actId="478"/>
          <ac:picMkLst>
            <pc:docMk/>
            <pc:sldMk cId="4013896950" sldId="259"/>
            <ac:picMk id="3" creationId="{FBB5B68E-8279-06AA-1A3D-FE5C239E0E2B}"/>
          </ac:picMkLst>
        </pc:picChg>
        <pc:picChg chg="add mod">
          <ac:chgData name="Bill Drage" userId="584fb4216648f966" providerId="LiveId" clId="{169ABA6F-39D0-40A0-87B6-3DD6748D0249}" dt="2024-11-28T14:37:53.554" v="117" actId="962"/>
          <ac:picMkLst>
            <pc:docMk/>
            <pc:sldMk cId="4013896950" sldId="259"/>
            <ac:picMk id="5" creationId="{AAD46FC8-770C-102D-BB77-22E0870916E9}"/>
          </ac:picMkLst>
        </pc:picChg>
      </pc:sldChg>
      <pc:sldChg chg="addSp modSp new mod">
        <pc:chgData name="Bill Drage" userId="584fb4216648f966" providerId="LiveId" clId="{169ABA6F-39D0-40A0-87B6-3DD6748D0249}" dt="2024-11-28T14:41:08.947" v="121" actId="962"/>
        <pc:sldMkLst>
          <pc:docMk/>
          <pc:sldMk cId="2874613167" sldId="260"/>
        </pc:sldMkLst>
        <pc:picChg chg="add mod">
          <ac:chgData name="Bill Drage" userId="584fb4216648f966" providerId="LiveId" clId="{169ABA6F-39D0-40A0-87B6-3DD6748D0249}" dt="2024-11-28T14:41:08.947" v="121" actId="962"/>
          <ac:picMkLst>
            <pc:docMk/>
            <pc:sldMk cId="2874613167" sldId="260"/>
            <ac:picMk id="3" creationId="{D9E55797-D14D-5ED9-6A6B-26107301B8D0}"/>
          </ac:picMkLst>
        </pc:picChg>
      </pc:sldChg>
      <pc:sldChg chg="addSp modSp new mod">
        <pc:chgData name="Bill Drage" userId="584fb4216648f966" providerId="LiveId" clId="{169ABA6F-39D0-40A0-87B6-3DD6748D0249}" dt="2024-11-28T14:43:51.439" v="125" actId="962"/>
        <pc:sldMkLst>
          <pc:docMk/>
          <pc:sldMk cId="2812046031" sldId="261"/>
        </pc:sldMkLst>
        <pc:picChg chg="add mod">
          <ac:chgData name="Bill Drage" userId="584fb4216648f966" providerId="LiveId" clId="{169ABA6F-39D0-40A0-87B6-3DD6748D0249}" dt="2024-11-28T14:43:51.439" v="125" actId="962"/>
          <ac:picMkLst>
            <pc:docMk/>
            <pc:sldMk cId="2812046031" sldId="261"/>
            <ac:picMk id="3" creationId="{B44BC804-E6E4-FE25-737F-58BFFDC7D900}"/>
          </ac:picMkLst>
        </pc:picChg>
      </pc:sldChg>
      <pc:sldChg chg="addSp modSp new mod ord">
        <pc:chgData name="Bill Drage" userId="584fb4216648f966" providerId="LiveId" clId="{169ABA6F-39D0-40A0-87B6-3DD6748D0249}" dt="2024-12-01T17:52:00.659" v="885" actId="313"/>
        <pc:sldMkLst>
          <pc:docMk/>
          <pc:sldMk cId="2134783362" sldId="262"/>
        </pc:sldMkLst>
        <pc:spChg chg="add mod">
          <ac:chgData name="Bill Drage" userId="584fb4216648f966" providerId="LiveId" clId="{169ABA6F-39D0-40A0-87B6-3DD6748D0249}" dt="2024-12-01T17:52:00.659" v="885" actId="313"/>
          <ac:spMkLst>
            <pc:docMk/>
            <pc:sldMk cId="2134783362" sldId="262"/>
            <ac:spMk id="2" creationId="{7B2067A0-4FAC-459C-A06E-47D150CFE316}"/>
          </ac:spMkLst>
        </pc:spChg>
        <pc:picChg chg="add mod">
          <ac:chgData name="Bill Drage" userId="584fb4216648f966" providerId="LiveId" clId="{169ABA6F-39D0-40A0-87B6-3DD6748D0249}" dt="2024-11-28T14:51:54.753" v="130" actId="962"/>
          <ac:picMkLst>
            <pc:docMk/>
            <pc:sldMk cId="2134783362" sldId="262"/>
            <ac:picMk id="3" creationId="{D1F18E8D-30E1-EF45-9849-C251A93DCA46}"/>
          </ac:picMkLst>
        </pc:picChg>
      </pc:sldChg>
      <pc:sldChg chg="addSp delSp modSp new mod ord setBg">
        <pc:chgData name="Bill Drage" userId="584fb4216648f966" providerId="LiveId" clId="{169ABA6F-39D0-40A0-87B6-3DD6748D0249}" dt="2024-12-01T17:03:10.175" v="681"/>
        <pc:sldMkLst>
          <pc:docMk/>
          <pc:sldMk cId="65847897" sldId="263"/>
        </pc:sldMkLst>
        <pc:spChg chg="add">
          <ac:chgData name="Bill Drage" userId="584fb4216648f966" providerId="LiveId" clId="{169ABA6F-39D0-40A0-87B6-3DD6748D0249}" dt="2024-11-28T14:55:33.088" v="138" actId="26606"/>
          <ac:spMkLst>
            <pc:docMk/>
            <pc:sldMk cId="65847897" sldId="263"/>
            <ac:spMk id="10" creationId="{E20BB609-EF92-42DB-836C-0699A590B5CF}"/>
          </ac:spMkLst>
        </pc:spChg>
        <pc:spChg chg="add">
          <ac:chgData name="Bill Drage" userId="584fb4216648f966" providerId="LiveId" clId="{169ABA6F-39D0-40A0-87B6-3DD6748D0249}" dt="2024-11-28T14:55:33.088" v="138" actId="26606"/>
          <ac:spMkLst>
            <pc:docMk/>
            <pc:sldMk cId="65847897" sldId="263"/>
            <ac:spMk id="12" creationId="{B2C335F7-F61C-4EB4-80F2-4B1438FE66BB}"/>
          </ac:spMkLst>
        </pc:spChg>
        <pc:picChg chg="add del mod">
          <ac:chgData name="Bill Drage" userId="584fb4216648f966" providerId="LiveId" clId="{169ABA6F-39D0-40A0-87B6-3DD6748D0249}" dt="2024-11-28T14:54:13.739" v="134" actId="478"/>
          <ac:picMkLst>
            <pc:docMk/>
            <pc:sldMk cId="65847897" sldId="263"/>
            <ac:picMk id="3" creationId="{12AAC96F-0669-9919-1028-3174D4B4B128}"/>
          </ac:picMkLst>
        </pc:picChg>
        <pc:picChg chg="add mod">
          <ac:chgData name="Bill Drage" userId="584fb4216648f966" providerId="LiveId" clId="{169ABA6F-39D0-40A0-87B6-3DD6748D0249}" dt="2024-11-28T14:55:33.088" v="138" actId="26606"/>
          <ac:picMkLst>
            <pc:docMk/>
            <pc:sldMk cId="65847897" sldId="263"/>
            <ac:picMk id="5" creationId="{60C11DDE-3860-82EC-92CF-FE422BC9EECA}"/>
          </ac:picMkLst>
        </pc:picChg>
      </pc:sldChg>
      <pc:sldChg chg="addSp delSp modSp new mod ord">
        <pc:chgData name="Bill Drage" userId="584fb4216648f966" providerId="LiveId" clId="{169ABA6F-39D0-40A0-87B6-3DD6748D0249}" dt="2024-12-01T17:58:47.975" v="1095" actId="20577"/>
        <pc:sldMkLst>
          <pc:docMk/>
          <pc:sldMk cId="2001304580" sldId="264"/>
        </pc:sldMkLst>
        <pc:spChg chg="mod">
          <ac:chgData name="Bill Drage" userId="584fb4216648f966" providerId="LiveId" clId="{169ABA6F-39D0-40A0-87B6-3DD6748D0249}" dt="2024-12-01T17:58:47.975" v="1095" actId="20577"/>
          <ac:spMkLst>
            <pc:docMk/>
            <pc:sldMk cId="2001304580" sldId="264"/>
            <ac:spMk id="11" creationId="{025A1A22-B867-42ED-1A9E-2C291D1AB80D}"/>
          </ac:spMkLst>
        </pc:spChg>
        <pc:picChg chg="add del mod">
          <ac:chgData name="Bill Drage" userId="584fb4216648f966" providerId="LiveId" clId="{169ABA6F-39D0-40A0-87B6-3DD6748D0249}" dt="2024-11-28T14:57:05.481" v="142" actId="478"/>
          <ac:picMkLst>
            <pc:docMk/>
            <pc:sldMk cId="2001304580" sldId="264"/>
            <ac:picMk id="3" creationId="{C7F8B6B7-20AE-C6CB-47F7-8437C97551C4}"/>
          </ac:picMkLst>
        </pc:picChg>
        <pc:picChg chg="add mod">
          <ac:chgData name="Bill Drage" userId="584fb4216648f966" providerId="LiveId" clId="{169ABA6F-39D0-40A0-87B6-3DD6748D0249}" dt="2024-11-28T14:57:36.248" v="145" actId="962"/>
          <ac:picMkLst>
            <pc:docMk/>
            <pc:sldMk cId="2001304580" sldId="264"/>
            <ac:picMk id="5" creationId="{88F6DF9E-DCD6-C9CC-0717-264FCBB1B229}"/>
          </ac:picMkLst>
        </pc:picChg>
      </pc:sldChg>
      <pc:sldChg chg="addSp delSp modSp new mod ord setBg">
        <pc:chgData name="Bill Drage" userId="584fb4216648f966" providerId="LiveId" clId="{169ABA6F-39D0-40A0-87B6-3DD6748D0249}" dt="2024-12-01T17:54:35.584" v="943" actId="313"/>
        <pc:sldMkLst>
          <pc:docMk/>
          <pc:sldMk cId="1325808166" sldId="265"/>
        </pc:sldMkLst>
        <pc:spChg chg="add del mod">
          <ac:chgData name="Bill Drage" userId="584fb4216648f966" providerId="LiveId" clId="{169ABA6F-39D0-40A0-87B6-3DD6748D0249}" dt="2024-12-01T17:54:11.469" v="923" actId="478"/>
          <ac:spMkLst>
            <pc:docMk/>
            <pc:sldMk cId="1325808166" sldId="265"/>
            <ac:spMk id="2" creationId="{D087348D-F79B-3053-84BC-42E1600EAABD}"/>
          </ac:spMkLst>
        </pc:spChg>
        <pc:spChg chg="add del mod">
          <ac:chgData name="Bill Drage" userId="584fb4216648f966" providerId="LiveId" clId="{169ABA6F-39D0-40A0-87B6-3DD6748D0249}" dt="2024-12-01T17:54:11.469" v="925"/>
          <ac:spMkLst>
            <pc:docMk/>
            <pc:sldMk cId="1325808166" sldId="265"/>
            <ac:spMk id="4" creationId="{A4DD0961-13F6-C43A-BDB2-D0B516FDF9C5}"/>
          </ac:spMkLst>
        </pc:spChg>
        <pc:spChg chg="add mod">
          <ac:chgData name="Bill Drage" userId="584fb4216648f966" providerId="LiveId" clId="{169ABA6F-39D0-40A0-87B6-3DD6748D0249}" dt="2024-12-01T17:54:35.584" v="943" actId="313"/>
          <ac:spMkLst>
            <pc:docMk/>
            <pc:sldMk cId="1325808166" sldId="265"/>
            <ac:spMk id="5" creationId="{1936DB24-2C2E-5F9A-7BC6-343FBC966229}"/>
          </ac:spMkLst>
        </pc:spChg>
        <pc:spChg chg="add">
          <ac:chgData name="Bill Drage" userId="584fb4216648f966" providerId="LiveId" clId="{169ABA6F-39D0-40A0-87B6-3DD6748D0249}" dt="2024-11-29T12:24:28.669" v="150" actId="26606"/>
          <ac:spMkLst>
            <pc:docMk/>
            <pc:sldMk cId="1325808166" sldId="265"/>
            <ac:spMk id="8" creationId="{E20BB609-EF92-42DB-836C-0699A590B5CF}"/>
          </ac:spMkLst>
        </pc:spChg>
        <pc:picChg chg="add mod">
          <ac:chgData name="Bill Drage" userId="584fb4216648f966" providerId="LiveId" clId="{169ABA6F-39D0-40A0-87B6-3DD6748D0249}" dt="2024-12-01T17:52:34.336" v="888" actId="14100"/>
          <ac:picMkLst>
            <pc:docMk/>
            <pc:sldMk cId="1325808166" sldId="265"/>
            <ac:picMk id="3" creationId="{DF104FFE-C604-1D86-FF83-DEF79F3F75A4}"/>
          </ac:picMkLst>
        </pc:picChg>
      </pc:sldChg>
      <pc:sldChg chg="addSp delSp modSp new mod ord setBg">
        <pc:chgData name="Bill Drage" userId="584fb4216648f966" providerId="LiveId" clId="{169ABA6F-39D0-40A0-87B6-3DD6748D0249}" dt="2024-12-01T16:25:27.736" v="672" actId="26606"/>
        <pc:sldMkLst>
          <pc:docMk/>
          <pc:sldMk cId="567299829" sldId="266"/>
        </pc:sldMkLst>
        <pc:spChg chg="add del">
          <ac:chgData name="Bill Drage" userId="584fb4216648f966" providerId="LiveId" clId="{169ABA6F-39D0-40A0-87B6-3DD6748D0249}" dt="2024-11-29T12:39:01.717" v="166" actId="26606"/>
          <ac:spMkLst>
            <pc:docMk/>
            <pc:sldMk cId="567299829" sldId="266"/>
            <ac:spMk id="8" creationId="{E20BB609-EF92-42DB-836C-0699A590B5CF}"/>
          </ac:spMkLst>
        </pc:spChg>
        <pc:spChg chg="add del">
          <ac:chgData name="Bill Drage" userId="584fb4216648f966" providerId="LiveId" clId="{169ABA6F-39D0-40A0-87B6-3DD6748D0249}" dt="2024-12-01T16:25:27.736" v="672" actId="26606"/>
          <ac:spMkLst>
            <pc:docMk/>
            <pc:sldMk cId="567299829" sldId="266"/>
            <ac:spMk id="13" creationId="{E20BB609-EF92-42DB-836C-0699A590B5CF}"/>
          </ac:spMkLst>
        </pc:spChg>
        <pc:spChg chg="add del">
          <ac:chgData name="Bill Drage" userId="584fb4216648f966" providerId="LiveId" clId="{169ABA6F-39D0-40A0-87B6-3DD6748D0249}" dt="2024-12-01T16:25:27.736" v="672" actId="26606"/>
          <ac:spMkLst>
            <pc:docMk/>
            <pc:sldMk cId="567299829" sldId="266"/>
            <ac:spMk id="15" creationId="{C4FC6368-7439-814E-1B74-451E982162C1}"/>
          </ac:spMkLst>
        </pc:spChg>
        <pc:spChg chg="add">
          <ac:chgData name="Bill Drage" userId="584fb4216648f966" providerId="LiveId" clId="{169ABA6F-39D0-40A0-87B6-3DD6748D0249}" dt="2024-12-01T16:25:27.736" v="672" actId="26606"/>
          <ac:spMkLst>
            <pc:docMk/>
            <pc:sldMk cId="567299829" sldId="266"/>
            <ac:spMk id="20" creationId="{42A4FC2C-047E-45A5-965D-8E1E3BF09BC6}"/>
          </ac:spMkLst>
        </pc:spChg>
        <pc:picChg chg="add mod ord">
          <ac:chgData name="Bill Drage" userId="584fb4216648f966" providerId="LiveId" clId="{169ABA6F-39D0-40A0-87B6-3DD6748D0249}" dt="2024-12-01T16:25:27.736" v="672" actId="26606"/>
          <ac:picMkLst>
            <pc:docMk/>
            <pc:sldMk cId="567299829" sldId="266"/>
            <ac:picMk id="3" creationId="{F1AE3A90-63A3-2BB3-7B17-48A2821056D8}"/>
          </ac:picMkLst>
        </pc:picChg>
        <pc:picChg chg="mod ord">
          <ac:chgData name="Bill Drage" userId="584fb4216648f966" providerId="LiveId" clId="{169ABA6F-39D0-40A0-87B6-3DD6748D0249}" dt="2024-12-01T16:25:27.736" v="672" actId="26606"/>
          <ac:picMkLst>
            <pc:docMk/>
            <pc:sldMk cId="567299829" sldId="266"/>
            <ac:picMk id="4" creationId="{4D4BCFF1-DB6E-5499-3FC6-223E54FAEEE7}"/>
          </ac:picMkLst>
        </pc:picChg>
        <pc:picChg chg="mod">
          <ac:chgData name="Bill Drage" userId="584fb4216648f966" providerId="LiveId" clId="{169ABA6F-39D0-40A0-87B6-3DD6748D0249}" dt="2024-12-01T16:25:27.736" v="672" actId="26606"/>
          <ac:picMkLst>
            <pc:docMk/>
            <pc:sldMk cId="567299829" sldId="266"/>
            <ac:picMk id="6" creationId="{F7776724-9397-9A17-70CE-C116655EDDBE}"/>
          </ac:picMkLst>
        </pc:picChg>
      </pc:sldChg>
      <pc:sldChg chg="addSp delSp modSp new mod ord setBg">
        <pc:chgData name="Bill Drage" userId="584fb4216648f966" providerId="LiveId" clId="{169ABA6F-39D0-40A0-87B6-3DD6748D0249}" dt="2024-12-01T16:19:09.248" v="640"/>
        <pc:sldMkLst>
          <pc:docMk/>
          <pc:sldMk cId="433414810" sldId="267"/>
        </pc:sldMkLst>
        <pc:spChg chg="add del">
          <ac:chgData name="Bill Drage" userId="584fb4216648f966" providerId="LiveId" clId="{169ABA6F-39D0-40A0-87B6-3DD6748D0249}" dt="2024-11-29T12:37:50.502" v="165" actId="26606"/>
          <ac:spMkLst>
            <pc:docMk/>
            <pc:sldMk cId="433414810" sldId="267"/>
            <ac:spMk id="8" creationId="{E20BB609-EF92-42DB-836C-0699A590B5CF}"/>
          </ac:spMkLst>
        </pc:spChg>
        <pc:spChg chg="add del">
          <ac:chgData name="Bill Drage" userId="584fb4216648f966" providerId="LiveId" clId="{169ABA6F-39D0-40A0-87B6-3DD6748D0249}" dt="2024-11-30T18:49:39.331" v="551" actId="26606"/>
          <ac:spMkLst>
            <pc:docMk/>
            <pc:sldMk cId="433414810" sldId="267"/>
            <ac:spMk id="13" creationId="{E20BB609-EF92-42DB-836C-0699A590B5CF}"/>
          </ac:spMkLst>
        </pc:spChg>
        <pc:spChg chg="add del">
          <ac:chgData name="Bill Drage" userId="584fb4216648f966" providerId="LiveId" clId="{169ABA6F-39D0-40A0-87B6-3DD6748D0249}" dt="2024-11-30T18:49:39.331" v="551" actId="26606"/>
          <ac:spMkLst>
            <pc:docMk/>
            <pc:sldMk cId="433414810" sldId="267"/>
            <ac:spMk id="15" creationId="{C4FC6368-7439-814E-1B74-451E982162C1}"/>
          </ac:spMkLst>
        </pc:spChg>
        <pc:spChg chg="add">
          <ac:chgData name="Bill Drage" userId="584fb4216648f966" providerId="LiveId" clId="{169ABA6F-39D0-40A0-87B6-3DD6748D0249}" dt="2024-11-30T18:49:39.331" v="551" actId="26606"/>
          <ac:spMkLst>
            <pc:docMk/>
            <pc:sldMk cId="433414810" sldId="267"/>
            <ac:spMk id="20" creationId="{262ABC4B-37D8-4218-BDD8-6DF6A00C0C80}"/>
          </ac:spMkLst>
        </pc:spChg>
        <pc:picChg chg="add mod">
          <ac:chgData name="Bill Drage" userId="584fb4216648f966" providerId="LiveId" clId="{169ABA6F-39D0-40A0-87B6-3DD6748D0249}" dt="2024-11-30T18:49:39.331" v="551" actId="26606"/>
          <ac:picMkLst>
            <pc:docMk/>
            <pc:sldMk cId="433414810" sldId="267"/>
            <ac:picMk id="3" creationId="{9FB0A897-BC20-D558-CE82-158298EB5FB4}"/>
          </ac:picMkLst>
        </pc:picChg>
        <pc:picChg chg="add mod">
          <ac:chgData name="Bill Drage" userId="584fb4216648f966" providerId="LiveId" clId="{169ABA6F-39D0-40A0-87B6-3DD6748D0249}" dt="2024-11-30T18:49:39.331" v="551" actId="26606"/>
          <ac:picMkLst>
            <pc:docMk/>
            <pc:sldMk cId="433414810" sldId="267"/>
            <ac:picMk id="4" creationId="{884E37F1-A483-E440-5C0E-622C6A171FCD}"/>
          </ac:picMkLst>
        </pc:picChg>
        <pc:picChg chg="add mod ord">
          <ac:chgData name="Bill Drage" userId="584fb4216648f966" providerId="LiveId" clId="{169ABA6F-39D0-40A0-87B6-3DD6748D0249}" dt="2024-11-30T18:49:39.331" v="551" actId="26606"/>
          <ac:picMkLst>
            <pc:docMk/>
            <pc:sldMk cId="433414810" sldId="267"/>
            <ac:picMk id="6" creationId="{A5CE5CF6-E679-BC51-C0F7-4707F70C51C5}"/>
          </ac:picMkLst>
        </pc:picChg>
      </pc:sldChg>
      <pc:sldChg chg="addSp modSp new mod">
        <pc:chgData name="Bill Drage" userId="584fb4216648f966" providerId="LiveId" clId="{169ABA6F-39D0-40A0-87B6-3DD6748D0249}" dt="2024-11-29T13:08:31.943" v="182" actId="962"/>
        <pc:sldMkLst>
          <pc:docMk/>
          <pc:sldMk cId="345390810" sldId="268"/>
        </pc:sldMkLst>
        <pc:picChg chg="add mod">
          <ac:chgData name="Bill Drage" userId="584fb4216648f966" providerId="LiveId" clId="{169ABA6F-39D0-40A0-87B6-3DD6748D0249}" dt="2024-11-29T13:08:31.943" v="182" actId="962"/>
          <ac:picMkLst>
            <pc:docMk/>
            <pc:sldMk cId="345390810" sldId="268"/>
            <ac:picMk id="3" creationId="{8CC27355-67A4-1D20-5FCD-D69993C27A58}"/>
          </ac:picMkLst>
        </pc:picChg>
      </pc:sldChg>
      <pc:sldChg chg="addSp modSp new">
        <pc:chgData name="Bill Drage" userId="584fb4216648f966" providerId="LiveId" clId="{169ABA6F-39D0-40A0-87B6-3DD6748D0249}" dt="2024-11-29T13:11:45.660" v="184" actId="931"/>
        <pc:sldMkLst>
          <pc:docMk/>
          <pc:sldMk cId="766821603" sldId="269"/>
        </pc:sldMkLst>
        <pc:picChg chg="add mod">
          <ac:chgData name="Bill Drage" userId="584fb4216648f966" providerId="LiveId" clId="{169ABA6F-39D0-40A0-87B6-3DD6748D0249}" dt="2024-11-29T13:11:45.660" v="184" actId="931"/>
          <ac:picMkLst>
            <pc:docMk/>
            <pc:sldMk cId="766821603" sldId="269"/>
            <ac:picMk id="3" creationId="{D35FBBE6-28C8-858D-BD2C-C9F52039388A}"/>
          </ac:picMkLst>
        </pc:picChg>
      </pc:sldChg>
      <pc:sldChg chg="addSp delSp modSp new mod setBg">
        <pc:chgData name="Bill Drage" userId="584fb4216648f966" providerId="LiveId" clId="{169ABA6F-39D0-40A0-87B6-3DD6748D0249}" dt="2024-11-29T13:25:26.317" v="210" actId="26606"/>
        <pc:sldMkLst>
          <pc:docMk/>
          <pc:sldMk cId="1588779001" sldId="270"/>
        </pc:sldMkLst>
        <pc:spChg chg="add del">
          <ac:chgData name="Bill Drage" userId="584fb4216648f966" providerId="LiveId" clId="{169ABA6F-39D0-40A0-87B6-3DD6748D0249}" dt="2024-11-29T13:23:23.239" v="192" actId="26606"/>
          <ac:spMkLst>
            <pc:docMk/>
            <pc:sldMk cId="1588779001" sldId="270"/>
            <ac:spMk id="8" creationId="{E20BB609-EF92-42DB-836C-0699A590B5CF}"/>
          </ac:spMkLst>
        </pc:spChg>
        <pc:spChg chg="add del">
          <ac:chgData name="Bill Drage" userId="584fb4216648f966" providerId="LiveId" clId="{169ABA6F-39D0-40A0-87B6-3DD6748D0249}" dt="2024-11-29T13:25:26.317" v="210" actId="26606"/>
          <ac:spMkLst>
            <pc:docMk/>
            <pc:sldMk cId="1588779001" sldId="270"/>
            <ac:spMk id="10" creationId="{C4FC6368-7439-814E-1B74-451E982162C1}"/>
          </ac:spMkLst>
        </pc:spChg>
        <pc:spChg chg="add del">
          <ac:chgData name="Bill Drage" userId="584fb4216648f966" providerId="LiveId" clId="{169ABA6F-39D0-40A0-87B6-3DD6748D0249}" dt="2024-11-29T13:25:26.317" v="210" actId="26606"/>
          <ac:spMkLst>
            <pc:docMk/>
            <pc:sldMk cId="1588779001" sldId="270"/>
            <ac:spMk id="11" creationId="{E20BB609-EF92-42DB-836C-0699A590B5CF}"/>
          </ac:spMkLst>
        </pc:spChg>
        <pc:spChg chg="add del">
          <ac:chgData name="Bill Drage" userId="584fb4216648f966" providerId="LiveId" clId="{169ABA6F-39D0-40A0-87B6-3DD6748D0249}" dt="2024-11-29T13:25:12.278" v="207" actId="26606"/>
          <ac:spMkLst>
            <pc:docMk/>
            <pc:sldMk cId="1588779001" sldId="270"/>
            <ac:spMk id="16" creationId="{42A4FC2C-047E-45A5-965D-8E1E3BF09BC6}"/>
          </ac:spMkLst>
        </pc:spChg>
        <pc:spChg chg="add del">
          <ac:chgData name="Bill Drage" userId="584fb4216648f966" providerId="LiveId" clId="{169ABA6F-39D0-40A0-87B6-3DD6748D0249}" dt="2024-11-29T13:25:26.317" v="209" actId="26606"/>
          <ac:spMkLst>
            <pc:docMk/>
            <pc:sldMk cId="1588779001" sldId="270"/>
            <ac:spMk id="18" creationId="{7F23EF37-19EC-4973-A7AF-4BBF68646D7D}"/>
          </ac:spMkLst>
        </pc:spChg>
        <pc:spChg chg="add">
          <ac:chgData name="Bill Drage" userId="584fb4216648f966" providerId="LiveId" clId="{169ABA6F-39D0-40A0-87B6-3DD6748D0249}" dt="2024-11-29T13:25:26.317" v="210" actId="26606"/>
          <ac:spMkLst>
            <pc:docMk/>
            <pc:sldMk cId="1588779001" sldId="270"/>
            <ac:spMk id="20" creationId="{42A4FC2C-047E-45A5-965D-8E1E3BF09BC6}"/>
          </ac:spMkLst>
        </pc:spChg>
        <pc:picChg chg="add mod ord">
          <ac:chgData name="Bill Drage" userId="584fb4216648f966" providerId="LiveId" clId="{169ABA6F-39D0-40A0-87B6-3DD6748D0249}" dt="2024-11-29T13:25:26.317" v="210" actId="26606"/>
          <ac:picMkLst>
            <pc:docMk/>
            <pc:sldMk cId="1588779001" sldId="270"/>
            <ac:picMk id="3" creationId="{5ED39EE7-BDDE-85BA-CBEB-7CCBEC428B56}"/>
          </ac:picMkLst>
        </pc:picChg>
        <pc:picChg chg="add mod ord">
          <ac:chgData name="Bill Drage" userId="584fb4216648f966" providerId="LiveId" clId="{169ABA6F-39D0-40A0-87B6-3DD6748D0249}" dt="2024-11-29T13:25:26.317" v="210" actId="26606"/>
          <ac:picMkLst>
            <pc:docMk/>
            <pc:sldMk cId="1588779001" sldId="270"/>
            <ac:picMk id="5" creationId="{25B2F975-D329-0740-DE5E-E9A94D5F9A2C}"/>
          </ac:picMkLst>
        </pc:picChg>
        <pc:picChg chg="add mod">
          <ac:chgData name="Bill Drage" userId="584fb4216648f966" providerId="LiveId" clId="{169ABA6F-39D0-40A0-87B6-3DD6748D0249}" dt="2024-11-29T13:25:26.317" v="210" actId="26606"/>
          <ac:picMkLst>
            <pc:docMk/>
            <pc:sldMk cId="1588779001" sldId="270"/>
            <ac:picMk id="7" creationId="{CA99BF4F-42FF-B5DA-E5D8-C9E2A6F08FFD}"/>
          </ac:picMkLst>
        </pc:picChg>
      </pc:sldChg>
      <pc:sldChg chg="addSp delSp modSp new mod ord setBg">
        <pc:chgData name="Bill Drage" userId="584fb4216648f966" providerId="LiveId" clId="{169ABA6F-39D0-40A0-87B6-3DD6748D0249}" dt="2024-11-29T19:17:16.600" v="469"/>
        <pc:sldMkLst>
          <pc:docMk/>
          <pc:sldMk cId="2465408421" sldId="271"/>
        </pc:sldMkLst>
        <pc:spChg chg="add mod">
          <ac:chgData name="Bill Drage" userId="584fb4216648f966" providerId="LiveId" clId="{169ABA6F-39D0-40A0-87B6-3DD6748D0249}" dt="2024-11-29T13:52:21.456" v="351" actId="5793"/>
          <ac:spMkLst>
            <pc:docMk/>
            <pc:sldMk cId="2465408421" sldId="271"/>
            <ac:spMk id="10" creationId="{D0BB20FB-D09C-4ECF-E168-E2E876753D08}"/>
          </ac:spMkLst>
        </pc:spChg>
        <pc:spChg chg="add del">
          <ac:chgData name="Bill Drage" userId="584fb4216648f966" providerId="LiveId" clId="{169ABA6F-39D0-40A0-87B6-3DD6748D0249}" dt="2024-11-29T13:47:56.988" v="230" actId="26606"/>
          <ac:spMkLst>
            <pc:docMk/>
            <pc:sldMk cId="2465408421" sldId="271"/>
            <ac:spMk id="14" creationId="{6C2997EE-0889-44C3-AC0D-18F26AC9AAAB}"/>
          </ac:spMkLst>
        </pc:spChg>
        <pc:spChg chg="add">
          <ac:chgData name="Bill Drage" userId="584fb4216648f966" providerId="LiveId" clId="{169ABA6F-39D0-40A0-87B6-3DD6748D0249}" dt="2024-11-29T13:47:56.988" v="231" actId="26606"/>
          <ac:spMkLst>
            <pc:docMk/>
            <pc:sldMk cId="2465408421" sldId="271"/>
            <ac:spMk id="16" creationId="{749FA6A2-2239-4EF2-9EB3-B1DC295FE14D}"/>
          </ac:spMkLst>
        </pc:spChg>
        <pc:picChg chg="add mod ord">
          <ac:chgData name="Bill Drage" userId="584fb4216648f966" providerId="LiveId" clId="{169ABA6F-39D0-40A0-87B6-3DD6748D0249}" dt="2024-11-29T13:47:56.988" v="231" actId="26606"/>
          <ac:picMkLst>
            <pc:docMk/>
            <pc:sldMk cId="2465408421" sldId="271"/>
            <ac:picMk id="3" creationId="{C47CEEBE-D740-248C-772C-F6C42AAB53D0}"/>
          </ac:picMkLst>
        </pc:picChg>
        <pc:picChg chg="add del mod">
          <ac:chgData name="Bill Drage" userId="584fb4216648f966" providerId="LiveId" clId="{169ABA6F-39D0-40A0-87B6-3DD6748D0249}" dt="2024-11-29T13:42:06.887" v="221" actId="478"/>
          <ac:picMkLst>
            <pc:docMk/>
            <pc:sldMk cId="2465408421" sldId="271"/>
            <ac:picMk id="5" creationId="{E060E2E7-CA7F-B087-6F9F-B63043B644C2}"/>
          </ac:picMkLst>
        </pc:picChg>
        <pc:picChg chg="add mod ord">
          <ac:chgData name="Bill Drage" userId="584fb4216648f966" providerId="LiveId" clId="{169ABA6F-39D0-40A0-87B6-3DD6748D0249}" dt="2024-11-29T13:47:56.988" v="231" actId="26606"/>
          <ac:picMkLst>
            <pc:docMk/>
            <pc:sldMk cId="2465408421" sldId="271"/>
            <ac:picMk id="7" creationId="{61A87726-59ED-ADD1-90CF-8112DE078B70}"/>
          </ac:picMkLst>
        </pc:picChg>
        <pc:picChg chg="add mod">
          <ac:chgData name="Bill Drage" userId="584fb4216648f966" providerId="LiveId" clId="{169ABA6F-39D0-40A0-87B6-3DD6748D0249}" dt="2024-11-29T13:47:56.988" v="231" actId="26606"/>
          <ac:picMkLst>
            <pc:docMk/>
            <pc:sldMk cId="2465408421" sldId="271"/>
            <ac:picMk id="9" creationId="{67BFD6BE-A0DC-B29A-F422-81EF96FB0CCE}"/>
          </ac:picMkLst>
        </pc:picChg>
      </pc:sldChg>
      <pc:sldChg chg="addSp delSp modSp new mod ord setBg">
        <pc:chgData name="Bill Drage" userId="584fb4216648f966" providerId="LiveId" clId="{169ABA6F-39D0-40A0-87B6-3DD6748D0249}" dt="2024-11-29T19:17:01.459" v="467"/>
        <pc:sldMkLst>
          <pc:docMk/>
          <pc:sldMk cId="276527298" sldId="272"/>
        </pc:sldMkLst>
        <pc:spChg chg="add mod">
          <ac:chgData name="Bill Drage" userId="584fb4216648f966" providerId="LiveId" clId="{169ABA6F-39D0-40A0-87B6-3DD6748D0249}" dt="2024-11-29T19:16:33.911" v="465" actId="313"/>
          <ac:spMkLst>
            <pc:docMk/>
            <pc:sldMk cId="276527298" sldId="272"/>
            <ac:spMk id="10" creationId="{5E68372F-B878-8C89-4E8A-0E5E7606005E}"/>
          </ac:spMkLst>
        </pc:spChg>
        <pc:spChg chg="add">
          <ac:chgData name="Bill Drage" userId="584fb4216648f966" providerId="LiveId" clId="{169ABA6F-39D0-40A0-87B6-3DD6748D0249}" dt="2024-11-29T19:15:18.459" v="375" actId="26606"/>
          <ac:spMkLst>
            <pc:docMk/>
            <pc:sldMk cId="276527298" sldId="272"/>
            <ac:spMk id="14" creationId="{262ABC4B-37D8-4218-BDD8-6DF6A00C0C80}"/>
          </ac:spMkLst>
        </pc:spChg>
        <pc:picChg chg="add del mod">
          <ac:chgData name="Bill Drage" userId="584fb4216648f966" providerId="LiveId" clId="{169ABA6F-39D0-40A0-87B6-3DD6748D0249}" dt="2024-11-29T15:33:37.685" v="356" actId="478"/>
          <ac:picMkLst>
            <pc:docMk/>
            <pc:sldMk cId="276527298" sldId="272"/>
            <ac:picMk id="3" creationId="{7942BF5E-8EC9-9322-CC79-C23A9D64EE12}"/>
          </ac:picMkLst>
        </pc:picChg>
        <pc:picChg chg="add mod">
          <ac:chgData name="Bill Drage" userId="584fb4216648f966" providerId="LiveId" clId="{169ABA6F-39D0-40A0-87B6-3DD6748D0249}" dt="2024-11-29T19:15:18.459" v="375" actId="26606"/>
          <ac:picMkLst>
            <pc:docMk/>
            <pc:sldMk cId="276527298" sldId="272"/>
            <ac:picMk id="5" creationId="{8FF9181A-34A4-D258-C258-01E26815E9BD}"/>
          </ac:picMkLst>
        </pc:picChg>
        <pc:picChg chg="add mod">
          <ac:chgData name="Bill Drage" userId="584fb4216648f966" providerId="LiveId" clId="{169ABA6F-39D0-40A0-87B6-3DD6748D0249}" dt="2024-11-29T19:15:18.459" v="375" actId="26606"/>
          <ac:picMkLst>
            <pc:docMk/>
            <pc:sldMk cId="276527298" sldId="272"/>
            <ac:picMk id="7" creationId="{EC7D9FA1-97E2-E522-6A2E-E7C728A0EAC7}"/>
          </ac:picMkLst>
        </pc:picChg>
        <pc:picChg chg="add mod ord">
          <ac:chgData name="Bill Drage" userId="584fb4216648f966" providerId="LiveId" clId="{169ABA6F-39D0-40A0-87B6-3DD6748D0249}" dt="2024-11-29T19:15:18.459" v="375" actId="26606"/>
          <ac:picMkLst>
            <pc:docMk/>
            <pc:sldMk cId="276527298" sldId="272"/>
            <ac:picMk id="9" creationId="{B85802FD-53E0-7956-DAC3-7065BDB8416A}"/>
          </ac:picMkLst>
        </pc:picChg>
      </pc:sldChg>
      <pc:sldChg chg="addSp modSp new mod">
        <pc:chgData name="Bill Drage" userId="584fb4216648f966" providerId="LiveId" clId="{169ABA6F-39D0-40A0-87B6-3DD6748D0249}" dt="2024-12-02T19:13:47.654" v="1260" actId="20577"/>
        <pc:sldMkLst>
          <pc:docMk/>
          <pc:sldMk cId="2778720915" sldId="273"/>
        </pc:sldMkLst>
        <pc:spChg chg="add mod">
          <ac:chgData name="Bill Drage" userId="584fb4216648f966" providerId="LiveId" clId="{169ABA6F-39D0-40A0-87B6-3DD6748D0249}" dt="2024-12-02T19:13:47.654" v="1260" actId="20577"/>
          <ac:spMkLst>
            <pc:docMk/>
            <pc:sldMk cId="2778720915" sldId="273"/>
            <ac:spMk id="3" creationId="{14DF3437-A049-A11E-53F8-9E39DE99CFAD}"/>
          </ac:spMkLst>
        </pc:spChg>
        <pc:picChg chg="add mod">
          <ac:chgData name="Bill Drage" userId="584fb4216648f966" providerId="LiveId" clId="{169ABA6F-39D0-40A0-87B6-3DD6748D0249}" dt="2024-12-01T14:27:02.877" v="566" actId="14100"/>
          <ac:picMkLst>
            <pc:docMk/>
            <pc:sldMk cId="2778720915" sldId="273"/>
            <ac:picMk id="5" creationId="{97C1F31E-645F-3C8B-780E-D5E87C3DA106}"/>
          </ac:picMkLst>
        </pc:picChg>
        <pc:picChg chg="add mod">
          <ac:chgData name="Bill Drage" userId="584fb4216648f966" providerId="LiveId" clId="{169ABA6F-39D0-40A0-87B6-3DD6748D0249}" dt="2024-12-01T14:30:05.258" v="635" actId="1076"/>
          <ac:picMkLst>
            <pc:docMk/>
            <pc:sldMk cId="2778720915" sldId="273"/>
            <ac:picMk id="7" creationId="{04E8940B-0DC4-88A9-0251-50F3641AB926}"/>
          </ac:picMkLst>
        </pc:picChg>
      </pc:sldChg>
      <pc:sldChg chg="addSp delSp modSp new del mod">
        <pc:chgData name="Bill Drage" userId="584fb4216648f966" providerId="LiveId" clId="{169ABA6F-39D0-40A0-87B6-3DD6748D0249}" dt="2024-12-01T17:15:14.916" v="708" actId="2696"/>
        <pc:sldMkLst>
          <pc:docMk/>
          <pc:sldMk cId="15275392" sldId="274"/>
        </pc:sldMkLst>
        <pc:spChg chg="add del mod">
          <ac:chgData name="Bill Drage" userId="584fb4216648f966" providerId="LiveId" clId="{169ABA6F-39D0-40A0-87B6-3DD6748D0249}" dt="2024-12-01T17:15:12.759" v="707"/>
          <ac:spMkLst>
            <pc:docMk/>
            <pc:sldMk cId="15275392" sldId="274"/>
            <ac:spMk id="2" creationId="{20449659-B06F-2383-5E1F-7CC2A26CF26A}"/>
          </ac:spMkLst>
        </pc:spChg>
      </pc:sldChg>
      <pc:sldChg chg="addSp delSp modSp new del mod">
        <pc:chgData name="Bill Drage" userId="584fb4216648f966" providerId="LiveId" clId="{169ABA6F-39D0-40A0-87B6-3DD6748D0249}" dt="2024-12-01T16:25:53.403" v="673" actId="2696"/>
        <pc:sldMkLst>
          <pc:docMk/>
          <pc:sldMk cId="991769269" sldId="274"/>
        </pc:sldMkLst>
        <pc:picChg chg="add del mod">
          <ac:chgData name="Bill Drage" userId="584fb4216648f966" providerId="LiveId" clId="{169ABA6F-39D0-40A0-87B6-3DD6748D0249}" dt="2024-12-01T16:22:30.728" v="654" actId="478"/>
          <ac:picMkLst>
            <pc:docMk/>
            <pc:sldMk cId="991769269" sldId="274"/>
            <ac:picMk id="3" creationId="{DEEAED0E-9818-8B55-9A88-76269D8EA15F}"/>
          </ac:picMkLst>
        </pc:picChg>
        <pc:picChg chg="add mod">
          <ac:chgData name="Bill Drage" userId="584fb4216648f966" providerId="LiveId" clId="{169ABA6F-39D0-40A0-87B6-3DD6748D0249}" dt="2024-12-01T16:25:01.114" v="671" actId="14100"/>
          <ac:picMkLst>
            <pc:docMk/>
            <pc:sldMk cId="991769269" sldId="274"/>
            <ac:picMk id="5" creationId="{BF98AD15-2FB2-3669-FE62-2535E4F98414}"/>
          </ac:picMkLst>
        </pc:picChg>
        <pc:picChg chg="add del mod">
          <ac:chgData name="Bill Drage" userId="584fb4216648f966" providerId="LiveId" clId="{169ABA6F-39D0-40A0-87B6-3DD6748D0249}" dt="2024-12-01T16:24:17.947" v="665" actId="478"/>
          <ac:picMkLst>
            <pc:docMk/>
            <pc:sldMk cId="991769269" sldId="274"/>
            <ac:picMk id="7" creationId="{D2A919E0-DB25-EABD-6A82-FEC95EBE7B6E}"/>
          </ac:picMkLst>
        </pc:picChg>
        <pc:picChg chg="add mod">
          <ac:chgData name="Bill Drage" userId="584fb4216648f966" providerId="LiveId" clId="{169ABA6F-39D0-40A0-87B6-3DD6748D0249}" dt="2024-12-01T16:24:56.531" v="670" actId="14100"/>
          <ac:picMkLst>
            <pc:docMk/>
            <pc:sldMk cId="991769269" sldId="274"/>
            <ac:picMk id="9" creationId="{EA0EEC6A-AD8D-C1D5-DB16-C7B35CBFA8AA}"/>
          </ac:picMkLst>
        </pc:picChg>
      </pc:sldChg>
      <pc:sldChg chg="addSp delSp modSp new del mod">
        <pc:chgData name="Bill Drage" userId="584fb4216648f966" providerId="LiveId" clId="{169ABA6F-39D0-40A0-87B6-3DD6748D0249}" dt="2024-12-01T14:30:26.680" v="636" actId="2696"/>
        <pc:sldMkLst>
          <pc:docMk/>
          <pc:sldMk cId="2071830022" sldId="274"/>
        </pc:sldMkLst>
        <pc:spChg chg="del mod">
          <ac:chgData name="Bill Drage" userId="584fb4216648f966" providerId="LiveId" clId="{169ABA6F-39D0-40A0-87B6-3DD6748D0249}" dt="2024-12-01T14:24:16.895" v="556" actId="478"/>
          <ac:spMkLst>
            <pc:docMk/>
            <pc:sldMk cId="2071830022" sldId="274"/>
            <ac:spMk id="2" creationId="{1A7A4DC7-1788-B8BF-6F40-0C5C5E133ABE}"/>
          </ac:spMkLst>
        </pc:spChg>
        <pc:spChg chg="add mod">
          <ac:chgData name="Bill Drage" userId="584fb4216648f966" providerId="LiveId" clId="{169ABA6F-39D0-40A0-87B6-3DD6748D0249}" dt="2024-12-01T14:24:16.895" v="556" actId="478"/>
          <ac:spMkLst>
            <pc:docMk/>
            <pc:sldMk cId="2071830022" sldId="274"/>
            <ac:spMk id="6" creationId="{20B71A58-1CEE-0927-2F51-43B85CF3159D}"/>
          </ac:spMkLst>
        </pc:spChg>
      </pc:sldChg>
      <pc:sldChg chg="addSp delSp modSp new mod ord">
        <pc:chgData name="Bill Drage" userId="584fb4216648f966" providerId="LiveId" clId="{169ABA6F-39D0-40A0-87B6-3DD6748D0249}" dt="2024-12-01T23:34:47.661" v="1224" actId="14100"/>
        <pc:sldMkLst>
          <pc:docMk/>
          <pc:sldMk cId="2952877425" sldId="274"/>
        </pc:sldMkLst>
        <pc:spChg chg="add mod">
          <ac:chgData name="Bill Drage" userId="584fb4216648f966" providerId="LiveId" clId="{169ABA6F-39D0-40A0-87B6-3DD6748D0249}" dt="2024-12-01T17:17:16.726" v="723" actId="14100"/>
          <ac:spMkLst>
            <pc:docMk/>
            <pc:sldMk cId="2952877425" sldId="274"/>
            <ac:spMk id="2" creationId="{50845CAD-86E0-5307-5834-22BDA29AC6B7}"/>
          </ac:spMkLst>
        </pc:spChg>
        <pc:spChg chg="add del mod">
          <ac:chgData name="Bill Drage" userId="584fb4216648f966" providerId="LiveId" clId="{169ABA6F-39D0-40A0-87B6-3DD6748D0249}" dt="2024-12-01T17:18:17.472" v="727"/>
          <ac:spMkLst>
            <pc:docMk/>
            <pc:sldMk cId="2952877425" sldId="274"/>
            <ac:spMk id="3" creationId="{3FEAAE25-2F6C-FCA5-BF5A-3FE47B465068}"/>
          </ac:spMkLst>
        </pc:spChg>
        <pc:spChg chg="add del mod">
          <ac:chgData name="Bill Drage" userId="584fb4216648f966" providerId="LiveId" clId="{169ABA6F-39D0-40A0-87B6-3DD6748D0249}" dt="2024-12-01T17:19:22.206" v="865"/>
          <ac:spMkLst>
            <pc:docMk/>
            <pc:sldMk cId="2952877425" sldId="274"/>
            <ac:spMk id="4" creationId="{1CE65057-B047-3C2F-7564-2D46930BD075}"/>
          </ac:spMkLst>
        </pc:spChg>
        <pc:picChg chg="mod">
          <ac:chgData name="Bill Drage" userId="584fb4216648f966" providerId="LiveId" clId="{169ABA6F-39D0-40A0-87B6-3DD6748D0249}" dt="2024-12-01T23:34:47.661" v="1224" actId="14100"/>
          <ac:picMkLst>
            <pc:docMk/>
            <pc:sldMk cId="2952877425" sldId="274"/>
            <ac:picMk id="4" creationId="{78C4E90A-E83E-0D7E-D4BD-52C183553940}"/>
          </ac:picMkLst>
        </pc:picChg>
      </pc:sldChg>
      <pc:sldChg chg="addSp delSp modSp new mod setBg">
        <pc:chgData name="Bill Drage" userId="584fb4216648f966" providerId="LiveId" clId="{169ABA6F-39D0-40A0-87B6-3DD6748D0249}" dt="2024-12-01T18:08:34.642" v="1202" actId="20577"/>
        <pc:sldMkLst>
          <pc:docMk/>
          <pc:sldMk cId="2889431871" sldId="275"/>
        </pc:sldMkLst>
        <pc:spChg chg="add del mod">
          <ac:chgData name="Bill Drage" userId="584fb4216648f966" providerId="LiveId" clId="{169ABA6F-39D0-40A0-87B6-3DD6748D0249}" dt="2024-12-01T18:07:11.103" v="1159" actId="478"/>
          <ac:spMkLst>
            <pc:docMk/>
            <pc:sldMk cId="2889431871" sldId="275"/>
            <ac:spMk id="4" creationId="{56E9BEAA-1889-EDE1-0A2F-20206409C3D9}"/>
          </ac:spMkLst>
        </pc:spChg>
        <pc:spChg chg="add del mod">
          <ac:chgData name="Bill Drage" userId="584fb4216648f966" providerId="LiveId" clId="{169ABA6F-39D0-40A0-87B6-3DD6748D0249}" dt="2024-12-01T18:07:57.797" v="1173"/>
          <ac:spMkLst>
            <pc:docMk/>
            <pc:sldMk cId="2889431871" sldId="275"/>
            <ac:spMk id="5" creationId="{3F465191-E5E1-5CCB-4560-A78A0C18FB7C}"/>
          </ac:spMkLst>
        </pc:spChg>
        <pc:spChg chg="add del mod">
          <ac:chgData name="Bill Drage" userId="584fb4216648f966" providerId="LiveId" clId="{169ABA6F-39D0-40A0-87B6-3DD6748D0249}" dt="2024-12-01T18:07:57.797" v="1175"/>
          <ac:spMkLst>
            <pc:docMk/>
            <pc:sldMk cId="2889431871" sldId="275"/>
            <ac:spMk id="6" creationId="{25744170-1CC0-0527-9A2F-63D6D78D791A}"/>
          </ac:spMkLst>
        </pc:spChg>
        <pc:spChg chg="add mod">
          <ac:chgData name="Bill Drage" userId="584fb4216648f966" providerId="LiveId" clId="{169ABA6F-39D0-40A0-87B6-3DD6748D0249}" dt="2024-12-01T18:08:34.642" v="1202" actId="20577"/>
          <ac:spMkLst>
            <pc:docMk/>
            <pc:sldMk cId="2889431871" sldId="275"/>
            <ac:spMk id="7" creationId="{1C74270A-0536-3E31-4776-16435D38C4C5}"/>
          </ac:spMkLst>
        </pc:spChg>
        <pc:spChg chg="add">
          <ac:chgData name="Bill Drage" userId="584fb4216648f966" providerId="LiveId" clId="{169ABA6F-39D0-40A0-87B6-3DD6748D0249}" dt="2024-12-01T18:06:00.096" v="1102" actId="26606"/>
          <ac:spMkLst>
            <pc:docMk/>
            <pc:sldMk cId="2889431871" sldId="275"/>
            <ac:spMk id="8" creationId="{E20BB609-EF92-42DB-836C-0699A590B5CF}"/>
          </ac:spMkLst>
        </pc:spChg>
        <pc:spChg chg="add">
          <ac:chgData name="Bill Drage" userId="584fb4216648f966" providerId="LiveId" clId="{169ABA6F-39D0-40A0-87B6-3DD6748D0249}" dt="2024-12-01T18:06:00.096" v="1102" actId="26606"/>
          <ac:spMkLst>
            <pc:docMk/>
            <pc:sldMk cId="2889431871" sldId="275"/>
            <ac:spMk id="10" creationId="{B2C335F7-F61C-4EB4-80F2-4B1438FE66BB}"/>
          </ac:spMkLst>
        </pc:spChg>
        <pc:picChg chg="add mod">
          <ac:chgData name="Bill Drage" userId="584fb4216648f966" providerId="LiveId" clId="{169ABA6F-39D0-40A0-87B6-3DD6748D0249}" dt="2024-12-01T18:07:34.460" v="1163" actId="14100"/>
          <ac:picMkLst>
            <pc:docMk/>
            <pc:sldMk cId="2889431871" sldId="275"/>
            <ac:picMk id="3" creationId="{3848B05F-7208-69AB-F53E-34108C59B237}"/>
          </ac:picMkLst>
        </pc:picChg>
      </pc:sldChg>
      <pc:sldChg chg="addSp modSp new mod">
        <pc:chgData name="Bill Drage" userId="584fb4216648f966" providerId="LiveId" clId="{169ABA6F-39D0-40A0-87B6-3DD6748D0249}" dt="2024-12-01T18:10:23.732" v="1209" actId="14100"/>
        <pc:sldMkLst>
          <pc:docMk/>
          <pc:sldMk cId="1839302581" sldId="276"/>
        </pc:sldMkLst>
        <pc:picChg chg="add mod">
          <ac:chgData name="Bill Drage" userId="584fb4216648f966" providerId="LiveId" clId="{169ABA6F-39D0-40A0-87B6-3DD6748D0249}" dt="2024-12-01T18:10:23.732" v="1209" actId="14100"/>
          <ac:picMkLst>
            <pc:docMk/>
            <pc:sldMk cId="1839302581" sldId="276"/>
            <ac:picMk id="3" creationId="{68798963-0589-5920-5713-9492CEC3FBC9}"/>
          </ac:picMkLst>
        </pc:picChg>
      </pc:sldChg>
      <pc:sldChg chg="modSp new del mod">
        <pc:chgData name="Bill Drage" userId="584fb4216648f966" providerId="LiveId" clId="{169ABA6F-39D0-40A0-87B6-3DD6748D0249}" dt="2024-12-02T09:47:25.999" v="1242" actId="2696"/>
        <pc:sldMkLst>
          <pc:docMk/>
          <pc:sldMk cId="2729243781" sldId="277"/>
        </pc:sldMkLst>
        <pc:spChg chg="mod">
          <ac:chgData name="Bill Drage" userId="584fb4216648f966" providerId="LiveId" clId="{169ABA6F-39D0-40A0-87B6-3DD6748D0249}" dt="2024-12-01T23:36:43.135" v="1239" actId="20577"/>
          <ac:spMkLst>
            <pc:docMk/>
            <pc:sldMk cId="2729243781" sldId="277"/>
            <ac:spMk id="2" creationId="{50B72247-EFBE-B8D2-A738-4CA31D46D07B}"/>
          </ac:spMkLst>
        </pc:spChg>
      </pc:sldChg>
      <pc:sldChg chg="addSp new del mod">
        <pc:chgData name="Bill Drage" userId="584fb4216648f966" providerId="LiveId" clId="{169ABA6F-39D0-40A0-87B6-3DD6748D0249}" dt="2024-12-02T09:47:37.377" v="1243" actId="2696"/>
        <pc:sldMkLst>
          <pc:docMk/>
          <pc:sldMk cId="2199614103" sldId="278"/>
        </pc:sldMkLst>
        <pc:spChg chg="add">
          <ac:chgData name="Bill Drage" userId="584fb4216648f966" providerId="LiveId" clId="{169ABA6F-39D0-40A0-87B6-3DD6748D0249}" dt="2024-12-01T23:37:34.352" v="1241" actId="22"/>
          <ac:spMkLst>
            <pc:docMk/>
            <pc:sldMk cId="2199614103" sldId="278"/>
            <ac:spMk id="3" creationId="{B6E74F25-3F8A-F86C-DFD4-9B8E1F4CB113}"/>
          </ac:spMkLst>
        </pc:spChg>
      </pc:sldChg>
      <pc:sldMasterChg chg="del delSldLayout">
        <pc:chgData name="Bill Drage" userId="584fb4216648f966" providerId="LiveId" clId="{169ABA6F-39D0-40A0-87B6-3DD6748D0249}" dt="2024-11-28T14:01:02.506" v="0" actId="26606"/>
        <pc:sldMasterMkLst>
          <pc:docMk/>
          <pc:sldMasterMk cId="575776094" sldId="2147483648"/>
        </pc:sldMasterMkLst>
        <pc:sldLayoutChg chg="del">
          <pc:chgData name="Bill Drage" userId="584fb4216648f966" providerId="LiveId" clId="{169ABA6F-39D0-40A0-87B6-3DD6748D0249}" dt="2024-11-28T14:01:02.506" v="0" actId="26606"/>
          <pc:sldLayoutMkLst>
            <pc:docMk/>
            <pc:sldMasterMk cId="575776094" sldId="2147483648"/>
            <pc:sldLayoutMk cId="2192492532" sldId="2147483649"/>
          </pc:sldLayoutMkLst>
        </pc:sldLayoutChg>
        <pc:sldLayoutChg chg="del">
          <pc:chgData name="Bill Drage" userId="584fb4216648f966" providerId="LiveId" clId="{169ABA6F-39D0-40A0-87B6-3DD6748D0249}" dt="2024-11-28T14:01:02.506" v="0" actId="26606"/>
          <pc:sldLayoutMkLst>
            <pc:docMk/>
            <pc:sldMasterMk cId="575776094" sldId="2147483648"/>
            <pc:sldLayoutMk cId="1744714298" sldId="2147483650"/>
          </pc:sldLayoutMkLst>
        </pc:sldLayoutChg>
        <pc:sldLayoutChg chg="del">
          <pc:chgData name="Bill Drage" userId="584fb4216648f966" providerId="LiveId" clId="{169ABA6F-39D0-40A0-87B6-3DD6748D0249}" dt="2024-11-28T14:01:02.506" v="0" actId="26606"/>
          <pc:sldLayoutMkLst>
            <pc:docMk/>
            <pc:sldMasterMk cId="575776094" sldId="2147483648"/>
            <pc:sldLayoutMk cId="3517560442" sldId="2147483651"/>
          </pc:sldLayoutMkLst>
        </pc:sldLayoutChg>
        <pc:sldLayoutChg chg="del">
          <pc:chgData name="Bill Drage" userId="584fb4216648f966" providerId="LiveId" clId="{169ABA6F-39D0-40A0-87B6-3DD6748D0249}" dt="2024-11-28T14:01:02.506" v="0" actId="26606"/>
          <pc:sldLayoutMkLst>
            <pc:docMk/>
            <pc:sldMasterMk cId="575776094" sldId="2147483648"/>
            <pc:sldLayoutMk cId="1665355390" sldId="2147483652"/>
          </pc:sldLayoutMkLst>
        </pc:sldLayoutChg>
        <pc:sldLayoutChg chg="del">
          <pc:chgData name="Bill Drage" userId="584fb4216648f966" providerId="LiveId" clId="{169ABA6F-39D0-40A0-87B6-3DD6748D0249}" dt="2024-11-28T14:01:02.506" v="0" actId="26606"/>
          <pc:sldLayoutMkLst>
            <pc:docMk/>
            <pc:sldMasterMk cId="575776094" sldId="2147483648"/>
            <pc:sldLayoutMk cId="2717304420" sldId="2147483653"/>
          </pc:sldLayoutMkLst>
        </pc:sldLayoutChg>
        <pc:sldLayoutChg chg="del">
          <pc:chgData name="Bill Drage" userId="584fb4216648f966" providerId="LiveId" clId="{169ABA6F-39D0-40A0-87B6-3DD6748D0249}" dt="2024-11-28T14:01:02.506" v="0" actId="26606"/>
          <pc:sldLayoutMkLst>
            <pc:docMk/>
            <pc:sldMasterMk cId="575776094" sldId="2147483648"/>
            <pc:sldLayoutMk cId="237851178" sldId="2147483654"/>
          </pc:sldLayoutMkLst>
        </pc:sldLayoutChg>
        <pc:sldLayoutChg chg="del">
          <pc:chgData name="Bill Drage" userId="584fb4216648f966" providerId="LiveId" clId="{169ABA6F-39D0-40A0-87B6-3DD6748D0249}" dt="2024-11-28T14:01:02.506" v="0" actId="26606"/>
          <pc:sldLayoutMkLst>
            <pc:docMk/>
            <pc:sldMasterMk cId="575776094" sldId="2147483648"/>
            <pc:sldLayoutMk cId="685013556" sldId="2147483655"/>
          </pc:sldLayoutMkLst>
        </pc:sldLayoutChg>
        <pc:sldLayoutChg chg="del">
          <pc:chgData name="Bill Drage" userId="584fb4216648f966" providerId="LiveId" clId="{169ABA6F-39D0-40A0-87B6-3DD6748D0249}" dt="2024-11-28T14:01:02.506" v="0" actId="26606"/>
          <pc:sldLayoutMkLst>
            <pc:docMk/>
            <pc:sldMasterMk cId="575776094" sldId="2147483648"/>
            <pc:sldLayoutMk cId="2251790222" sldId="2147483656"/>
          </pc:sldLayoutMkLst>
        </pc:sldLayoutChg>
        <pc:sldLayoutChg chg="del">
          <pc:chgData name="Bill Drage" userId="584fb4216648f966" providerId="LiveId" clId="{169ABA6F-39D0-40A0-87B6-3DD6748D0249}" dt="2024-11-28T14:01:02.506" v="0" actId="26606"/>
          <pc:sldLayoutMkLst>
            <pc:docMk/>
            <pc:sldMasterMk cId="575776094" sldId="2147483648"/>
            <pc:sldLayoutMk cId="2877124375" sldId="2147483657"/>
          </pc:sldLayoutMkLst>
        </pc:sldLayoutChg>
        <pc:sldLayoutChg chg="del">
          <pc:chgData name="Bill Drage" userId="584fb4216648f966" providerId="LiveId" clId="{169ABA6F-39D0-40A0-87B6-3DD6748D0249}" dt="2024-11-28T14:01:02.506" v="0" actId="26606"/>
          <pc:sldLayoutMkLst>
            <pc:docMk/>
            <pc:sldMasterMk cId="575776094" sldId="2147483648"/>
            <pc:sldLayoutMk cId="2995913442" sldId="2147483658"/>
          </pc:sldLayoutMkLst>
        </pc:sldLayoutChg>
        <pc:sldLayoutChg chg="del">
          <pc:chgData name="Bill Drage" userId="584fb4216648f966" providerId="LiveId" clId="{169ABA6F-39D0-40A0-87B6-3DD6748D0249}" dt="2024-11-28T14:01:02.506" v="0" actId="26606"/>
          <pc:sldLayoutMkLst>
            <pc:docMk/>
            <pc:sldMasterMk cId="575776094" sldId="2147483648"/>
            <pc:sldLayoutMk cId="1674964899" sldId="2147483659"/>
          </pc:sldLayoutMkLst>
        </pc:sldLayoutChg>
      </pc:sldMasterChg>
      <pc:sldMasterChg chg="add addSldLayout">
        <pc:chgData name="Bill Drage" userId="584fb4216648f966" providerId="LiveId" clId="{169ABA6F-39D0-40A0-87B6-3DD6748D0249}" dt="2024-11-28T14:01:02.506" v="0" actId="26606"/>
        <pc:sldMasterMkLst>
          <pc:docMk/>
          <pc:sldMasterMk cId="1685994648" sldId="2147483673"/>
        </pc:sldMasterMkLst>
        <pc:sldLayoutChg chg="add">
          <pc:chgData name="Bill Drage" userId="584fb4216648f966" providerId="LiveId" clId="{169ABA6F-39D0-40A0-87B6-3DD6748D0249}" dt="2024-11-28T14:01:02.506" v="0" actId="26606"/>
          <pc:sldLayoutMkLst>
            <pc:docMk/>
            <pc:sldMasterMk cId="1685994648" sldId="2147483673"/>
            <pc:sldLayoutMk cId="3273552931" sldId="2147483662"/>
          </pc:sldLayoutMkLst>
        </pc:sldLayoutChg>
        <pc:sldLayoutChg chg="add">
          <pc:chgData name="Bill Drage" userId="584fb4216648f966" providerId="LiveId" clId="{169ABA6F-39D0-40A0-87B6-3DD6748D0249}" dt="2024-11-28T14:01:02.506" v="0" actId="26606"/>
          <pc:sldLayoutMkLst>
            <pc:docMk/>
            <pc:sldMasterMk cId="1685994648" sldId="2147483673"/>
            <pc:sldLayoutMk cId="1934946675" sldId="2147483663"/>
          </pc:sldLayoutMkLst>
        </pc:sldLayoutChg>
        <pc:sldLayoutChg chg="add">
          <pc:chgData name="Bill Drage" userId="584fb4216648f966" providerId="LiveId" clId="{169ABA6F-39D0-40A0-87B6-3DD6748D0249}" dt="2024-11-28T14:01:02.506" v="0" actId="26606"/>
          <pc:sldLayoutMkLst>
            <pc:docMk/>
            <pc:sldMasterMk cId="1685994648" sldId="2147483673"/>
            <pc:sldLayoutMk cId="3829166876" sldId="2147483664"/>
          </pc:sldLayoutMkLst>
        </pc:sldLayoutChg>
        <pc:sldLayoutChg chg="add">
          <pc:chgData name="Bill Drage" userId="584fb4216648f966" providerId="LiveId" clId="{169ABA6F-39D0-40A0-87B6-3DD6748D0249}" dt="2024-11-28T14:01:02.506" v="0" actId="26606"/>
          <pc:sldLayoutMkLst>
            <pc:docMk/>
            <pc:sldMasterMk cId="1685994648" sldId="2147483673"/>
            <pc:sldLayoutMk cId="3568047828" sldId="2147483665"/>
          </pc:sldLayoutMkLst>
        </pc:sldLayoutChg>
        <pc:sldLayoutChg chg="add">
          <pc:chgData name="Bill Drage" userId="584fb4216648f966" providerId="LiveId" clId="{169ABA6F-39D0-40A0-87B6-3DD6748D0249}" dt="2024-11-28T14:01:02.506" v="0" actId="26606"/>
          <pc:sldLayoutMkLst>
            <pc:docMk/>
            <pc:sldMasterMk cId="1685994648" sldId="2147483673"/>
            <pc:sldLayoutMk cId="1377883929" sldId="2147483666"/>
          </pc:sldLayoutMkLst>
        </pc:sldLayoutChg>
        <pc:sldLayoutChg chg="add">
          <pc:chgData name="Bill Drage" userId="584fb4216648f966" providerId="LiveId" clId="{169ABA6F-39D0-40A0-87B6-3DD6748D0249}" dt="2024-11-28T14:01:02.506" v="0" actId="26606"/>
          <pc:sldLayoutMkLst>
            <pc:docMk/>
            <pc:sldMasterMk cId="1685994648" sldId="2147483673"/>
            <pc:sldLayoutMk cId="905577599" sldId="2147483667"/>
          </pc:sldLayoutMkLst>
        </pc:sldLayoutChg>
        <pc:sldLayoutChg chg="add">
          <pc:chgData name="Bill Drage" userId="584fb4216648f966" providerId="LiveId" clId="{169ABA6F-39D0-40A0-87B6-3DD6748D0249}" dt="2024-11-28T14:01:02.506" v="0" actId="26606"/>
          <pc:sldLayoutMkLst>
            <pc:docMk/>
            <pc:sldMasterMk cId="1685994648" sldId="2147483673"/>
            <pc:sldLayoutMk cId="2878428595" sldId="2147483668"/>
          </pc:sldLayoutMkLst>
        </pc:sldLayoutChg>
        <pc:sldLayoutChg chg="add">
          <pc:chgData name="Bill Drage" userId="584fb4216648f966" providerId="LiveId" clId="{169ABA6F-39D0-40A0-87B6-3DD6748D0249}" dt="2024-11-28T14:01:02.506" v="0" actId="26606"/>
          <pc:sldLayoutMkLst>
            <pc:docMk/>
            <pc:sldMasterMk cId="1685994648" sldId="2147483673"/>
            <pc:sldLayoutMk cId="2124960754" sldId="2147483669"/>
          </pc:sldLayoutMkLst>
        </pc:sldLayoutChg>
        <pc:sldLayoutChg chg="add">
          <pc:chgData name="Bill Drage" userId="584fb4216648f966" providerId="LiveId" clId="{169ABA6F-39D0-40A0-87B6-3DD6748D0249}" dt="2024-11-28T14:01:02.506" v="0" actId="26606"/>
          <pc:sldLayoutMkLst>
            <pc:docMk/>
            <pc:sldMasterMk cId="1685994648" sldId="2147483673"/>
            <pc:sldLayoutMk cId="1043041003" sldId="2147483670"/>
          </pc:sldLayoutMkLst>
        </pc:sldLayoutChg>
        <pc:sldLayoutChg chg="add">
          <pc:chgData name="Bill Drage" userId="584fb4216648f966" providerId="LiveId" clId="{169ABA6F-39D0-40A0-87B6-3DD6748D0249}" dt="2024-11-28T14:01:02.506" v="0" actId="26606"/>
          <pc:sldLayoutMkLst>
            <pc:docMk/>
            <pc:sldMasterMk cId="1685994648" sldId="2147483673"/>
            <pc:sldLayoutMk cId="3232499970" sldId="2147483671"/>
          </pc:sldLayoutMkLst>
        </pc:sldLayoutChg>
        <pc:sldLayoutChg chg="add">
          <pc:chgData name="Bill Drage" userId="584fb4216648f966" providerId="LiveId" clId="{169ABA6F-39D0-40A0-87B6-3DD6748D0249}" dt="2024-11-28T14:01:02.506" v="0" actId="26606"/>
          <pc:sldLayoutMkLst>
            <pc:docMk/>
            <pc:sldMasterMk cId="1685994648" sldId="2147483673"/>
            <pc:sldLayoutMk cId="1682441199" sldId="214748367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075118-489D-400B-B985-C6A5FAD6C961}" type="datetimeFigureOut">
              <a:rPr lang="en-US" smtClean="0"/>
              <a:t>12/10/2024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DBFA01-6328-4D53-82EF-D70380C98D39}" type="slidenum">
              <a:rPr lang="en-US" smtClean="0"/>
              <a:t>‹#›</a:t>
            </a:fld>
            <a:endParaRPr lang="en-US"/>
          </a:p>
        </p:txBody>
      </p:sp>
    </p:spTree>
    <p:extLst>
      <p:ext uri="{BB962C8B-B14F-4D97-AF65-F5344CB8AC3E}">
        <p14:creationId xmlns:p14="http://schemas.microsoft.com/office/powerpoint/2010/main" val="1100948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DBFA01-6328-4D53-82EF-D70380C98D39}" type="slidenum">
              <a:rPr lang="en-US" smtClean="0"/>
              <a:t>5</a:t>
            </a:fld>
            <a:endParaRPr lang="en-US"/>
          </a:p>
        </p:txBody>
      </p:sp>
    </p:spTree>
    <p:extLst>
      <p:ext uri="{BB962C8B-B14F-4D97-AF65-F5344CB8AC3E}">
        <p14:creationId xmlns:p14="http://schemas.microsoft.com/office/powerpoint/2010/main" val="100053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716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DBFA01-6328-4D53-82EF-D70380C98D39}" type="slidenum">
              <a:rPr lang="en-US" smtClean="0"/>
              <a:t>7</a:t>
            </a:fld>
            <a:endParaRPr lang="en-US"/>
          </a:p>
        </p:txBody>
      </p:sp>
    </p:spTree>
    <p:extLst>
      <p:ext uri="{BB962C8B-B14F-4D97-AF65-F5344CB8AC3E}">
        <p14:creationId xmlns:p14="http://schemas.microsoft.com/office/powerpoint/2010/main" val="2513725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DBFA01-6328-4D53-82EF-D70380C98D39}" type="slidenum">
              <a:rPr lang="en-US" smtClean="0"/>
              <a:t>10</a:t>
            </a:fld>
            <a:endParaRPr lang="en-US"/>
          </a:p>
        </p:txBody>
      </p:sp>
    </p:spTree>
    <p:extLst>
      <p:ext uri="{BB962C8B-B14F-4D97-AF65-F5344CB8AC3E}">
        <p14:creationId xmlns:p14="http://schemas.microsoft.com/office/powerpoint/2010/main" val="2068728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DBFA01-6328-4D53-82EF-D70380C98D39}" type="slidenum">
              <a:rPr lang="en-US" smtClean="0"/>
              <a:t>11</a:t>
            </a:fld>
            <a:endParaRPr lang="en-US"/>
          </a:p>
        </p:txBody>
      </p:sp>
    </p:spTree>
    <p:extLst>
      <p:ext uri="{BB962C8B-B14F-4D97-AF65-F5344CB8AC3E}">
        <p14:creationId xmlns:p14="http://schemas.microsoft.com/office/powerpoint/2010/main" val="622454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DBFA01-6328-4D53-82EF-D70380C98D39}" type="slidenum">
              <a:rPr lang="en-US" smtClean="0"/>
              <a:t>20</a:t>
            </a:fld>
            <a:endParaRPr lang="en-US"/>
          </a:p>
        </p:txBody>
      </p:sp>
    </p:spTree>
    <p:extLst>
      <p:ext uri="{BB962C8B-B14F-4D97-AF65-F5344CB8AC3E}">
        <p14:creationId xmlns:p14="http://schemas.microsoft.com/office/powerpoint/2010/main" val="3188244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Good morning! </a:t>
            </a:r>
          </a:p>
          <a:p>
            <a:endParaRPr lang="en-US"/>
          </a:p>
          <a:p>
            <a:r>
              <a:rPr lang="en-US"/>
              <a:t>My name is Nick Mastroianni, and I am the CEO of Carefree Boat Club. </a:t>
            </a:r>
          </a:p>
          <a:p>
            <a:endParaRPr lang="en-US"/>
          </a:p>
          <a:p>
            <a:r>
              <a:rPr lang="en-US"/>
              <a:t>I am also the CEO of Summit Ventures, a multi-faceted hospitality and real estate holdings company that happens to include three marinas. So I am here as a marina-owner as much as a boat club CEO. </a:t>
            </a:r>
          </a:p>
          <a:p>
            <a:endParaRPr lang="en-US"/>
          </a:p>
          <a:p>
            <a:r>
              <a:rPr lang="en-US"/>
              <a:t>I’m thrilled to be here today to talk about profit center trends and how marinas can create new opportunities to boost their bottom line. </a:t>
            </a:r>
          </a:p>
          <a:p>
            <a:endParaRPr lang="en-US"/>
          </a:p>
          <a:p>
            <a:r>
              <a:rPr lang="en-US"/>
              <a:t>Whether you’re an independent marina operator, a family-owned business, or part of a larger marina organization, I am confident you will be excited to learn about the potential revenue growth you could realise through the introduction of a Carefree Boat Club in your marina.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little about Carefree Boat Club:</a:t>
            </a:r>
          </a:p>
          <a:p>
            <a:endParaRPr lang="en-US"/>
          </a:p>
          <a:p>
            <a:r>
              <a:rPr lang="en-US"/>
              <a:t>We are the second largest membership-based boat club in the world, with over 150 locations worldwide, most of which are here in the United States.</a:t>
            </a:r>
          </a:p>
          <a:p>
            <a:endParaRPr lang="en-US"/>
          </a:p>
          <a:p>
            <a:r>
              <a:rPr lang="en-US"/>
              <a:t>Unlike boat rental clubs, we have members who sign up for 3 to 5 year contracts paying a one-time initiation fee and monthly dues for the duration of their contract. This is sustainable, recurring revenue. </a:t>
            </a:r>
          </a:p>
          <a:p>
            <a:endParaRPr lang="en-US"/>
          </a:p>
          <a:p>
            <a:r>
              <a:rPr lang="en-US"/>
              <a:t>Technology </a:t>
            </a:r>
          </a:p>
          <a:p>
            <a:endParaRPr lang="en-US"/>
          </a:p>
          <a:p>
            <a:endParaRPr lang="en-US"/>
          </a:p>
          <a:p>
            <a:r>
              <a:rPr lang="en-US"/>
              <a:t>A key difference betwen us and other boat clubs is the exclusive partnerships we have brokered with OEMS, financiers and insurers that give our clubs significantly discounted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Carefree Boat Club was founded to make boating more accessible, affordable, and enjoyable without the hassle of ownership. Members simply sign up, choose their times, and head out on the water. The demand is high, and the growth we’ve seen is proof of that.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On or near water is obviously ideal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58E14-23EC-4C25-974C-48FA83988655}"/>
              </a:ext>
            </a:extLst>
          </p:cNvPr>
          <p:cNvSpPr>
            <a:spLocks noGrp="1"/>
          </p:cNvSpPr>
          <p:nvPr>
            <p:ph type="ctrTitle"/>
          </p:nvPr>
        </p:nvSpPr>
        <p:spPr>
          <a:xfrm>
            <a:off x="517870" y="978408"/>
            <a:ext cx="5021183" cy="5074226"/>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E9FEDD4-20A1-49F6-9E3E-0B26B426BB73}"/>
              </a:ext>
            </a:extLst>
          </p:cNvPr>
          <p:cNvSpPr>
            <a:spLocks noGrp="1"/>
          </p:cNvSpPr>
          <p:nvPr>
            <p:ph type="subTitle" idx="1"/>
          </p:nvPr>
        </p:nvSpPr>
        <p:spPr>
          <a:xfrm>
            <a:off x="6662167" y="3602038"/>
            <a:ext cx="5021183" cy="2244580"/>
          </a:xfrm>
        </p:spPr>
        <p:txBody>
          <a:bodyPr anchor="b">
            <a:normAutofit/>
          </a:bodyPr>
          <a:lstStyle>
            <a:lvl1pPr marL="0" indent="0" algn="l">
              <a:lnSpc>
                <a:spcPct val="100000"/>
              </a:lnSpc>
              <a:buNone/>
              <a:defRPr sz="22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580A32F-E6F3-4C2E-B9E3-E47868E42511}"/>
              </a:ext>
            </a:extLst>
          </p:cNvPr>
          <p:cNvSpPr>
            <a:spLocks noGrp="1"/>
          </p:cNvSpPr>
          <p:nvPr>
            <p:ph type="dt" sz="half" idx="10"/>
          </p:nvPr>
        </p:nvSpPr>
        <p:spPr/>
        <p:txBody>
          <a:bodyPr/>
          <a:lstStyle/>
          <a:p>
            <a:fld id="{3391A759-BFF8-4B5B-9ECE-D93AC303B331}" type="datetime1">
              <a:rPr lang="en-US" smtClean="0"/>
              <a:t>12/10/2024</a:t>
            </a:fld>
            <a:endParaRPr lang="en-US"/>
          </a:p>
        </p:txBody>
      </p:sp>
      <p:sp>
        <p:nvSpPr>
          <p:cNvPr id="5" name="Footer Placeholder 4">
            <a:extLst>
              <a:ext uri="{FF2B5EF4-FFF2-40B4-BE49-F238E27FC236}">
                <a16:creationId xmlns:a16="http://schemas.microsoft.com/office/drawing/2014/main" id="{78806724-A87A-4231-BFD9-277482AF7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730D1AF-36B8-4BB8-BD6A-71194F7BC31C}"/>
              </a:ext>
            </a:extLst>
          </p:cNvPr>
          <p:cNvSpPr>
            <a:spLocks noGrp="1"/>
          </p:cNvSpPr>
          <p:nvPr>
            <p:ph type="sldNum" sz="quarter" idx="12"/>
          </p:nvPr>
        </p:nvSpPr>
        <p:spPr/>
        <p:txBody>
          <a:bodyPr/>
          <a:lstStyle/>
          <a:p>
            <a:fld id="{DFDF98CC-160E-494C-8C3C-8CDC5FA257DE}" type="slidenum">
              <a:rPr lang="en-US" smtClean="0"/>
              <a:t>‹#›</a:t>
            </a:fld>
            <a:endParaRPr lang="en-US"/>
          </a:p>
        </p:txBody>
      </p:sp>
      <p:sp>
        <p:nvSpPr>
          <p:cNvPr id="8" name="Rectangle 7">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8428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F6B8E-1D8E-4105-9BBB-D53AD24B738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03825530-6629-4FEA-9670-EB21A2F5BA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664C7A-A73F-46F5-BC33-696671DAEEE7}"/>
              </a:ext>
            </a:extLst>
          </p:cNvPr>
          <p:cNvSpPr>
            <a:spLocks noGrp="1"/>
          </p:cNvSpPr>
          <p:nvPr>
            <p:ph type="dt" sz="half" idx="10"/>
          </p:nvPr>
        </p:nvSpPr>
        <p:spPr/>
        <p:txBody>
          <a:bodyPr/>
          <a:lstStyle/>
          <a:p>
            <a:fld id="{6DFDF398-5DA3-4937-BE3F-7CA1B9158252}" type="datetime1">
              <a:rPr lang="en-US" smtClean="0"/>
              <a:t>12/10/2024</a:t>
            </a:fld>
            <a:endParaRPr lang="en-US"/>
          </a:p>
        </p:txBody>
      </p:sp>
      <p:sp>
        <p:nvSpPr>
          <p:cNvPr id="5" name="Footer Placeholder 4">
            <a:extLst>
              <a:ext uri="{FF2B5EF4-FFF2-40B4-BE49-F238E27FC236}">
                <a16:creationId xmlns:a16="http://schemas.microsoft.com/office/drawing/2014/main" id="{512B3CC0-B649-4509-A4B6-DF9D20EFACE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2CECCCA-3F2A-46F3-BF45-7C862FF1D752}"/>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568047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50133B-2446-4168-AA17-6538910668FD}"/>
              </a:ext>
            </a:extLst>
          </p:cNvPr>
          <p:cNvSpPr>
            <a:spLocks noGrp="1"/>
          </p:cNvSpPr>
          <p:nvPr>
            <p:ph type="title" orient="vert"/>
          </p:nvPr>
        </p:nvSpPr>
        <p:spPr>
          <a:xfrm>
            <a:off x="6662168" y="996791"/>
            <a:ext cx="5011962" cy="495692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C006A9AD-2756-4C51-A958-6756301EB938}"/>
              </a:ext>
            </a:extLst>
          </p:cNvPr>
          <p:cNvSpPr>
            <a:spLocks noGrp="1"/>
          </p:cNvSpPr>
          <p:nvPr>
            <p:ph type="body" orient="vert" idx="1"/>
          </p:nvPr>
        </p:nvSpPr>
        <p:spPr>
          <a:xfrm>
            <a:off x="517870" y="996791"/>
            <a:ext cx="5021183" cy="49569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E42995D-CCEA-43AF-973B-8B6B56A567E8}"/>
              </a:ext>
            </a:extLst>
          </p:cNvPr>
          <p:cNvSpPr>
            <a:spLocks noGrp="1"/>
          </p:cNvSpPr>
          <p:nvPr>
            <p:ph type="dt" sz="half" idx="10"/>
          </p:nvPr>
        </p:nvSpPr>
        <p:spPr/>
        <p:txBody>
          <a:bodyPr/>
          <a:lstStyle/>
          <a:p>
            <a:fld id="{8F191ED9-F929-4A92-90F9-3C9C84ABBE83}" type="datetime1">
              <a:rPr lang="en-US" smtClean="0"/>
              <a:t>12/10/2024</a:t>
            </a:fld>
            <a:endParaRPr lang="en-US"/>
          </a:p>
        </p:txBody>
      </p:sp>
      <p:sp>
        <p:nvSpPr>
          <p:cNvPr id="5" name="Footer Placeholder 4">
            <a:extLst>
              <a:ext uri="{FF2B5EF4-FFF2-40B4-BE49-F238E27FC236}">
                <a16:creationId xmlns:a16="http://schemas.microsoft.com/office/drawing/2014/main" id="{2A4029CF-BA62-4CCD-956E-FFA0B37B8A3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CE0B3D-96AB-41B3-ABDD-5B0DE863DAFC}"/>
              </a:ext>
            </a:extLst>
          </p:cNvPr>
          <p:cNvSpPr>
            <a:spLocks noGrp="1"/>
          </p:cNvSpPr>
          <p:nvPr>
            <p:ph type="sldNum" sz="quarter" idx="12"/>
          </p:nvPr>
        </p:nvSpPr>
        <p:spPr/>
        <p:txBody>
          <a:bodyPr/>
          <a:lstStyle/>
          <a:p>
            <a:fld id="{DFDF98CC-160E-494C-8C3C-8CDC5FA257DE}" type="slidenum">
              <a:rPr lang="en-US" smtClean="0"/>
              <a:t>‹#›</a:t>
            </a:fld>
            <a:endParaRPr lang="en-US"/>
          </a:p>
        </p:txBody>
      </p:sp>
      <p:sp>
        <p:nvSpPr>
          <p:cNvPr id="12" name="Rectangle 11">
            <a:extLst>
              <a:ext uri="{FF2B5EF4-FFF2-40B4-BE49-F238E27FC236}">
                <a16:creationId xmlns:a16="http://schemas.microsoft.com/office/drawing/2014/main" id="{4618136A-0796-46EB-89BB-4C73C0258FE9}"/>
              </a:ext>
              <a:ext uri="{C183D7F6-B498-43B3-948B-1728B52AA6E4}">
                <adec:decorative xmlns:adec="http://schemas.microsoft.com/office/drawing/2017/decorative" val="1"/>
              </a:ext>
            </a:extLst>
          </p:cNvPr>
          <p:cNvSpPr/>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55775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i="1" cap="all">
                <a:solidFill>
                  <a:schemeClr val="bg1">
                    <a:lumMod val="8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7" name="Rectangle 16"/>
          <p:cNvSpPr/>
          <p:nvPr userDrawn="1"/>
        </p:nvSpPr>
        <p:spPr>
          <a:xfrm>
            <a:off x="11361837" y="5996539"/>
            <a:ext cx="685800" cy="836432"/>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sp>
      <p:sp>
        <p:nvSpPr>
          <p:cNvPr id="18" name="Slide Number Placeholder 5"/>
          <p:cNvSpPr txBox="1">
            <a:spLocks/>
          </p:cNvSpPr>
          <p:nvPr userDrawn="1"/>
        </p:nvSpPr>
        <p:spPr>
          <a:xfrm>
            <a:off x="11361838" y="6150545"/>
            <a:ext cx="685800" cy="559505"/>
          </a:xfrm>
          <a:prstGeom prst="rect">
            <a:avLst/>
          </a:prstGeom>
        </p:spPr>
        <p:txBody>
          <a:bodyPr/>
          <a:lstStyle>
            <a:defPPr>
              <a:defRPr lang="en-US"/>
            </a:defPPr>
            <a:lvl1pPr marL="0" algn="l" defTabSz="457200" rtl="0" eaLnBrk="1" latinLnBrk="0" hangingPunct="1">
              <a:defRPr sz="2800" b="0" i="0" kern="1200">
                <a:solidFill>
                  <a:schemeClr val="tx1"/>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2000" smtClean="0">
                <a:solidFill>
                  <a:schemeClr val="bg1"/>
                </a:solidFill>
                <a:latin typeface="+mj-lt"/>
              </a:rPr>
              <a:pPr algn="ctr"/>
              <a:t>‹#›</a:t>
            </a:fld>
            <a:endParaRPr lang="en-US" dirty="0">
              <a:solidFill>
                <a:schemeClr val="bg1"/>
              </a:solidFill>
              <a:latin typeface="+mj-lt"/>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1267" y="6238825"/>
            <a:ext cx="3335154" cy="339873"/>
          </a:xfrm>
          <a:prstGeom prst="rect">
            <a:avLst/>
          </a:prstGeom>
        </p:spPr>
      </p:pic>
    </p:spTree>
    <p:extLst>
      <p:ext uri="{BB962C8B-B14F-4D97-AF65-F5344CB8AC3E}">
        <p14:creationId xmlns:p14="http://schemas.microsoft.com/office/powerpoint/2010/main" val="29313800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857240" y="6391838"/>
            <a:ext cx="990599" cy="304799"/>
          </a:xfrm>
          <a:prstGeom prst="rect">
            <a:avLst/>
          </a:prstGeom>
        </p:spPr>
        <p:txBody>
          <a:bodyPr/>
          <a:lstStyle/>
          <a:p>
            <a:fld id="{75C51FCE-E4BB-4680-8E50-3C0E348D2609}" type="datetimeFigureOut">
              <a:rPr lang="en-US" dirty="0"/>
              <a:t>12/10/2024</a:t>
            </a:fld>
            <a:endParaRPr lang="en-US" dirty="0"/>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421186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userDrawn="1"/>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0"/>
            <a:ext cx="49022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352746" y="1709479"/>
            <a:ext cx="3971748"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385078" y="2801722"/>
            <a:ext cx="6858002"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 name="Title 1"/>
          <p:cNvSpPr>
            <a:spLocks noGrp="1"/>
          </p:cNvSpPr>
          <p:nvPr userDrawn="1">
            <p:ph type="title"/>
          </p:nvPr>
        </p:nvSpPr>
        <p:spPr>
          <a:xfrm>
            <a:off x="1154956" y="2677645"/>
            <a:ext cx="4351023" cy="2283824"/>
          </a:xfrm>
        </p:spPr>
        <p:txBody>
          <a:bodyPr anchor="ctr"/>
          <a:lstStyle>
            <a:lvl1pPr algn="l">
              <a:defRPr sz="4000" b="0" cap="none"/>
            </a:lvl1pPr>
          </a:lstStyle>
          <a:p>
            <a:r>
              <a:rPr lang="en-US"/>
              <a:t>Click to edit Master title style</a:t>
            </a:r>
          </a:p>
        </p:txBody>
      </p:sp>
      <p:sp>
        <p:nvSpPr>
          <p:cNvPr id="3" name="Text Placeholder 2"/>
          <p:cNvSpPr>
            <a:spLocks noGrp="1"/>
          </p:cNvSpPr>
          <p:nvPr userDrawn="1">
            <p:ph type="body" idx="1"/>
          </p:nvPr>
        </p:nvSpPr>
        <p:spPr>
          <a:xfrm>
            <a:off x="6895558" y="2677644"/>
            <a:ext cx="3755379" cy="2283823"/>
          </a:xfrm>
        </p:spPr>
        <p:txBody>
          <a:bodyPr anchor="ctr"/>
          <a:lstStyle>
            <a:lvl1pPr marL="0" indent="0" algn="l">
              <a:buNone/>
              <a:defRPr sz="2000" i="1" cap="all">
                <a:solidFill>
                  <a:schemeClr val="accent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0" name="Rectangle 19"/>
          <p:cNvSpPr/>
          <p:nvPr userDrawn="1"/>
        </p:nvSpPr>
        <p:spPr>
          <a:xfrm>
            <a:off x="11361837" y="5996539"/>
            <a:ext cx="685800" cy="836432"/>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sp>
      <p:sp>
        <p:nvSpPr>
          <p:cNvPr id="21" name="Slide Number Placeholder 5"/>
          <p:cNvSpPr txBox="1">
            <a:spLocks/>
          </p:cNvSpPr>
          <p:nvPr userDrawn="1"/>
        </p:nvSpPr>
        <p:spPr>
          <a:xfrm>
            <a:off x="11361838" y="6150545"/>
            <a:ext cx="685800" cy="559505"/>
          </a:xfrm>
          <a:prstGeom prst="rect">
            <a:avLst/>
          </a:prstGeom>
        </p:spPr>
        <p:txBody>
          <a:bodyPr/>
          <a:lstStyle>
            <a:defPPr>
              <a:defRPr lang="en-US"/>
            </a:defPPr>
            <a:lvl1pPr marL="0" algn="l" defTabSz="457200" rtl="0" eaLnBrk="1" latinLnBrk="0" hangingPunct="1">
              <a:defRPr sz="2800" b="0" i="0" kern="1200">
                <a:solidFill>
                  <a:schemeClr val="tx1"/>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2000" smtClean="0">
                <a:solidFill>
                  <a:schemeClr val="bg1"/>
                </a:solidFill>
                <a:latin typeface="+mj-lt"/>
              </a:rPr>
              <a:pPr algn="ctr"/>
              <a:t>‹#›</a:t>
            </a:fld>
            <a:endParaRPr lang="en-US" dirty="0">
              <a:solidFill>
                <a:schemeClr val="bg1"/>
              </a:solidFill>
              <a:latin typeface="+mj-lt"/>
            </a:endParaRPr>
          </a:p>
        </p:txBody>
      </p:sp>
      <p:pic>
        <p:nvPicPr>
          <p:cNvPr id="23" name="Picture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1267" y="6238825"/>
            <a:ext cx="3335154" cy="339873"/>
          </a:xfrm>
          <a:prstGeom prst="rect">
            <a:avLst/>
          </a:prstGeom>
        </p:spPr>
      </p:pic>
    </p:spTree>
    <p:extLst>
      <p:ext uri="{BB962C8B-B14F-4D97-AF65-F5344CB8AC3E}">
        <p14:creationId xmlns:p14="http://schemas.microsoft.com/office/powerpoint/2010/main" val="22796421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73963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1449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621482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Rectangle 5"/>
          <p:cNvSpPr/>
          <p:nvPr userDrawn="1"/>
        </p:nvSpPr>
        <p:spPr>
          <a:xfrm>
            <a:off x="11361837" y="5996539"/>
            <a:ext cx="685800" cy="836432"/>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sp>
      <p:sp>
        <p:nvSpPr>
          <p:cNvPr id="8" name="Slide Number Placeholder 5"/>
          <p:cNvSpPr txBox="1">
            <a:spLocks/>
          </p:cNvSpPr>
          <p:nvPr userDrawn="1"/>
        </p:nvSpPr>
        <p:spPr>
          <a:xfrm>
            <a:off x="11361838" y="6150545"/>
            <a:ext cx="685800" cy="559505"/>
          </a:xfrm>
          <a:prstGeom prst="rect">
            <a:avLst/>
          </a:prstGeom>
        </p:spPr>
        <p:txBody>
          <a:bodyPr/>
          <a:lstStyle>
            <a:defPPr>
              <a:defRPr lang="en-US"/>
            </a:defPPr>
            <a:lvl1pPr marL="0" algn="l" defTabSz="457200" rtl="0" eaLnBrk="1" latinLnBrk="0" hangingPunct="1">
              <a:defRPr sz="2800" b="0" i="0" kern="1200">
                <a:solidFill>
                  <a:schemeClr val="tx1"/>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2000" smtClean="0">
                <a:solidFill>
                  <a:schemeClr val="bg1"/>
                </a:solidFill>
                <a:latin typeface="+mj-lt"/>
              </a:rPr>
              <a:pPr algn="ctr"/>
              <a:t>‹#›</a:t>
            </a:fld>
            <a:endParaRPr lang="en-US" dirty="0">
              <a:solidFill>
                <a:schemeClr val="bg1"/>
              </a:solidFill>
              <a:latin typeface="+mj-lt"/>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1267" y="6250811"/>
            <a:ext cx="3335154" cy="327887"/>
          </a:xfrm>
          <a:prstGeom prst="rect">
            <a:avLst/>
          </a:prstGeom>
        </p:spPr>
      </p:pic>
    </p:spTree>
    <p:extLst>
      <p:ext uri="{BB962C8B-B14F-4D97-AF65-F5344CB8AC3E}">
        <p14:creationId xmlns:p14="http://schemas.microsoft.com/office/powerpoint/2010/main" val="6872128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2" name="Rectangle 11"/>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6654"/>
            <a:ext cx="6478588" cy="68713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2816633" y="1732887"/>
            <a:ext cx="3932031"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1820558" y="2801721"/>
            <a:ext cx="6871308"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i="1">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1" name="Rectangle 20"/>
          <p:cNvSpPr/>
          <p:nvPr userDrawn="1"/>
        </p:nvSpPr>
        <p:spPr>
          <a:xfrm>
            <a:off x="11361837" y="5996539"/>
            <a:ext cx="685800" cy="836432"/>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sp>
      <p:sp>
        <p:nvSpPr>
          <p:cNvPr id="22" name="Slide Number Placeholder 5"/>
          <p:cNvSpPr txBox="1">
            <a:spLocks/>
          </p:cNvSpPr>
          <p:nvPr userDrawn="1"/>
        </p:nvSpPr>
        <p:spPr>
          <a:xfrm>
            <a:off x="11361838" y="6150545"/>
            <a:ext cx="685800" cy="559505"/>
          </a:xfrm>
          <a:prstGeom prst="rect">
            <a:avLst/>
          </a:prstGeom>
        </p:spPr>
        <p:txBody>
          <a:bodyPr/>
          <a:lstStyle>
            <a:defPPr>
              <a:defRPr lang="en-US"/>
            </a:defPPr>
            <a:lvl1pPr marL="0" algn="l" defTabSz="457200" rtl="0" eaLnBrk="1" latinLnBrk="0" hangingPunct="1">
              <a:defRPr sz="2800" b="0" i="0" kern="1200">
                <a:solidFill>
                  <a:schemeClr val="tx1"/>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2000" smtClean="0">
                <a:solidFill>
                  <a:schemeClr val="bg1"/>
                </a:solidFill>
                <a:latin typeface="+mj-lt"/>
              </a:rPr>
              <a:pPr algn="ctr"/>
              <a:t>‹#›</a:t>
            </a:fld>
            <a:endParaRPr lang="en-US" dirty="0">
              <a:solidFill>
                <a:schemeClr val="bg1"/>
              </a:solidFill>
              <a:latin typeface="+mj-lt"/>
            </a:endParaRPr>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1267" y="6238825"/>
            <a:ext cx="3335154" cy="339873"/>
          </a:xfrm>
          <a:prstGeom prst="rect">
            <a:avLst/>
          </a:prstGeom>
        </p:spPr>
      </p:pic>
    </p:spTree>
    <p:extLst>
      <p:ext uri="{BB962C8B-B14F-4D97-AF65-F5344CB8AC3E}">
        <p14:creationId xmlns:p14="http://schemas.microsoft.com/office/powerpoint/2010/main" val="1905228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63D8A-C68D-4CF9-9D15-3E09BCC09F6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524D94C-E537-4FF3-AAF8-A85F05C31A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824B1D4-6731-4993-8609-16C1D3327986}"/>
              </a:ext>
            </a:extLst>
          </p:cNvPr>
          <p:cNvSpPr>
            <a:spLocks noGrp="1"/>
          </p:cNvSpPr>
          <p:nvPr>
            <p:ph type="dt" sz="half" idx="10"/>
          </p:nvPr>
        </p:nvSpPr>
        <p:spPr/>
        <p:txBody>
          <a:bodyPr/>
          <a:lstStyle/>
          <a:p>
            <a:fld id="{EEBAB316-A2E6-49F2-825C-64AA951E4184}" type="datetime1">
              <a:rPr lang="en-US" smtClean="0"/>
              <a:t>12/10/2024</a:t>
            </a:fld>
            <a:endParaRPr lang="en-US"/>
          </a:p>
        </p:txBody>
      </p:sp>
      <p:sp>
        <p:nvSpPr>
          <p:cNvPr id="5" name="Footer Placeholder 4">
            <a:extLst>
              <a:ext uri="{FF2B5EF4-FFF2-40B4-BE49-F238E27FC236}">
                <a16:creationId xmlns:a16="http://schemas.microsoft.com/office/drawing/2014/main" id="{3DFB7BBD-CEEB-4256-84B2-6D907E1188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972A8B7-F430-4F4A-BB63-481F51E58800}"/>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1249607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0"/>
            <a:ext cx="6019800" cy="68646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889940" y="2805048"/>
            <a:ext cx="6864654"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839391" y="1695670"/>
            <a:ext cx="4006709"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i="1">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1" name="Rectangle 20"/>
          <p:cNvSpPr/>
          <p:nvPr userDrawn="1"/>
        </p:nvSpPr>
        <p:spPr>
          <a:xfrm>
            <a:off x="11361837" y="5996539"/>
            <a:ext cx="685800" cy="836432"/>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sp>
      <p:sp>
        <p:nvSpPr>
          <p:cNvPr id="22" name="Slide Number Placeholder 5"/>
          <p:cNvSpPr txBox="1">
            <a:spLocks/>
          </p:cNvSpPr>
          <p:nvPr userDrawn="1"/>
        </p:nvSpPr>
        <p:spPr>
          <a:xfrm>
            <a:off x="11361838" y="6150545"/>
            <a:ext cx="685800" cy="559505"/>
          </a:xfrm>
          <a:prstGeom prst="rect">
            <a:avLst/>
          </a:prstGeom>
        </p:spPr>
        <p:txBody>
          <a:bodyPr/>
          <a:lstStyle>
            <a:defPPr>
              <a:defRPr lang="en-US"/>
            </a:defPPr>
            <a:lvl1pPr marL="0" algn="l" defTabSz="457200" rtl="0" eaLnBrk="1" latinLnBrk="0" hangingPunct="1">
              <a:defRPr sz="2800" b="0" i="0" kern="1200">
                <a:solidFill>
                  <a:schemeClr val="tx1"/>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2000" smtClean="0">
                <a:solidFill>
                  <a:schemeClr val="bg1"/>
                </a:solidFill>
                <a:latin typeface="+mj-lt"/>
              </a:rPr>
              <a:pPr algn="ctr"/>
              <a:t>‹#›</a:t>
            </a:fld>
            <a:endParaRPr lang="en-US" dirty="0">
              <a:solidFill>
                <a:schemeClr val="bg1"/>
              </a:solidFill>
              <a:latin typeface="+mj-lt"/>
            </a:endParaRPr>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1267" y="6238825"/>
            <a:ext cx="3335154" cy="339873"/>
          </a:xfrm>
          <a:prstGeom prst="rect">
            <a:avLst/>
          </a:prstGeom>
        </p:spPr>
      </p:pic>
    </p:spTree>
    <p:extLst>
      <p:ext uri="{BB962C8B-B14F-4D97-AF65-F5344CB8AC3E}">
        <p14:creationId xmlns:p14="http://schemas.microsoft.com/office/powerpoint/2010/main" val="10122230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64325" y="4414041"/>
            <a:ext cx="4342098"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0" y="-52940"/>
            <a:ext cx="12192000" cy="4907969"/>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249157" y="269507"/>
            <a:ext cx="11613980" cy="3845293"/>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i="1">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0" name="Rectangle 19"/>
          <p:cNvSpPr/>
          <p:nvPr/>
        </p:nvSpPr>
        <p:spPr>
          <a:xfrm>
            <a:off x="11361837" y="5996539"/>
            <a:ext cx="685800" cy="836432"/>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sp>
      <p:sp>
        <p:nvSpPr>
          <p:cNvPr id="21" name="Slide Number Placeholder 5"/>
          <p:cNvSpPr txBox="1">
            <a:spLocks/>
          </p:cNvSpPr>
          <p:nvPr/>
        </p:nvSpPr>
        <p:spPr>
          <a:xfrm>
            <a:off x="11361838" y="6150545"/>
            <a:ext cx="685800" cy="559505"/>
          </a:xfrm>
          <a:prstGeom prst="rect">
            <a:avLst/>
          </a:prstGeom>
        </p:spPr>
        <p:txBody>
          <a:bodyPr/>
          <a:lstStyle>
            <a:defPPr>
              <a:defRPr lang="en-US"/>
            </a:defPPr>
            <a:lvl1pPr marL="0" algn="l" defTabSz="457200" rtl="0" eaLnBrk="1" latinLnBrk="0" hangingPunct="1">
              <a:defRPr sz="2800" b="0" i="0" kern="1200">
                <a:solidFill>
                  <a:schemeClr val="tx1"/>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2000" smtClean="0">
                <a:solidFill>
                  <a:schemeClr val="bg1"/>
                </a:solidFill>
                <a:latin typeface="+mj-lt"/>
              </a:rPr>
              <a:pPr algn="ctr"/>
              <a:t>‹#›</a:t>
            </a:fld>
            <a:endParaRPr lang="en-US" dirty="0">
              <a:solidFill>
                <a:schemeClr val="bg1"/>
              </a:solidFill>
              <a:latin typeface="+mj-lt"/>
            </a:endParaRPr>
          </a:p>
        </p:txBody>
      </p:sp>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1267" y="6238825"/>
            <a:ext cx="3335154" cy="339873"/>
          </a:xfrm>
          <a:prstGeom prst="rect">
            <a:avLst/>
          </a:prstGeom>
        </p:spPr>
      </p:pic>
    </p:spTree>
    <p:extLst>
      <p:ext uri="{BB962C8B-B14F-4D97-AF65-F5344CB8AC3E}">
        <p14:creationId xmlns:p14="http://schemas.microsoft.com/office/powerpoint/2010/main" val="5085445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a:xfrm>
            <a:off x="9857240" y="6391838"/>
            <a:ext cx="990599" cy="304799"/>
          </a:xfrm>
          <a:prstGeom prst="rect">
            <a:avLst/>
          </a:prstGeom>
        </p:spPr>
        <p:txBody>
          <a:bodyPr/>
          <a:lstStyle/>
          <a:p>
            <a:fld id="{4147335C-0450-40D7-8612-B3203BED4F28}" type="datetimeFigureOut">
              <a:rPr lang="en-US" dirty="0"/>
              <a:t>12/10/2024</a:t>
            </a:fld>
            <a:endParaRPr lang="en-US" dirty="0"/>
          </a:p>
        </p:txBody>
      </p:sp>
      <p:sp>
        <p:nvSpPr>
          <p:cNvPr id="9" name="Slide Number Placeholder 8"/>
          <p:cNvSpPr>
            <a:spLocks noGrp="1"/>
          </p:cNvSpPr>
          <p:nvPr>
            <p:ph type="sldNum" sz="quarter" idx="12"/>
          </p:nvPr>
        </p:nvSpPr>
        <p:spPr>
          <a:xfrm>
            <a:off x="10352540" y="295729"/>
            <a:ext cx="838199" cy="767687"/>
          </a:xfrm>
          <a:prstGeom prst="rect">
            <a:avLst/>
          </a:prstGeo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08237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a:xfrm>
            <a:off x="9857240" y="6391838"/>
            <a:ext cx="990599" cy="304799"/>
          </a:xfrm>
          <a:prstGeom prst="rect">
            <a:avLst/>
          </a:prstGeom>
        </p:spPr>
        <p:txBody>
          <a:bodyPr/>
          <a:lstStyle/>
          <a:p>
            <a:fld id="{D246A105-2A1C-4284-B4EA-07CF89B1A393}" type="datetimeFigureOut">
              <a:rPr lang="en-US" dirty="0"/>
              <a:t>12/10/2024</a:t>
            </a:fld>
            <a:endParaRPr lang="en-US" dirty="0"/>
          </a:p>
        </p:txBody>
      </p:sp>
      <p:sp>
        <p:nvSpPr>
          <p:cNvPr id="9" name="Slide Number Placeholder 8"/>
          <p:cNvSpPr>
            <a:spLocks noGrp="1"/>
          </p:cNvSpPr>
          <p:nvPr>
            <p:ph type="sldNum" sz="quarter" idx="12"/>
          </p:nvPr>
        </p:nvSpPr>
        <p:spPr>
          <a:xfrm>
            <a:off x="10352540" y="295729"/>
            <a:ext cx="838199" cy="767687"/>
          </a:xfrm>
          <a:prstGeom prst="rect">
            <a:avLst/>
          </a:prstGeo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063562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34939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123412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895566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64912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27579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5411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BAC1C-A332-4BA5-8C9C-FE0396C81619}"/>
              </a:ext>
            </a:extLst>
          </p:cNvPr>
          <p:cNvSpPr>
            <a:spLocks noGrp="1"/>
          </p:cNvSpPr>
          <p:nvPr>
            <p:ph type="title"/>
          </p:nvPr>
        </p:nvSpPr>
        <p:spPr>
          <a:xfrm>
            <a:off x="517870" y="978408"/>
            <a:ext cx="5020056" cy="4870974"/>
          </a:xfrm>
        </p:spPr>
        <p:txBody>
          <a:bodyPr anchor="t">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0D8D137-710E-4125-B5E9-F63E7F1C9C9D}"/>
              </a:ext>
            </a:extLst>
          </p:cNvPr>
          <p:cNvSpPr>
            <a:spLocks noGrp="1"/>
          </p:cNvSpPr>
          <p:nvPr>
            <p:ph type="body" idx="1"/>
          </p:nvPr>
        </p:nvSpPr>
        <p:spPr>
          <a:xfrm>
            <a:off x="6662167" y="3566639"/>
            <a:ext cx="5021183" cy="2279979"/>
          </a:xfrm>
        </p:spPr>
        <p:txBody>
          <a:bodyPr anchor="b">
            <a:normAutofit/>
          </a:bodyPr>
          <a:lstStyle>
            <a:lvl1pPr marL="0" indent="0">
              <a:buNone/>
              <a:defRPr sz="2200" i="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5480C5-E9A6-425E-B050-03E444BE92C9}"/>
              </a:ext>
            </a:extLst>
          </p:cNvPr>
          <p:cNvSpPr>
            <a:spLocks noGrp="1"/>
          </p:cNvSpPr>
          <p:nvPr>
            <p:ph type="dt" sz="half" idx="10"/>
          </p:nvPr>
        </p:nvSpPr>
        <p:spPr/>
        <p:txBody>
          <a:bodyPr/>
          <a:lstStyle/>
          <a:p>
            <a:fld id="{5AE9748B-ADD6-4C5A-8C2A-A39721276E74}" type="datetime1">
              <a:rPr lang="en-US" smtClean="0"/>
              <a:t>12/10/2024</a:t>
            </a:fld>
            <a:endParaRPr lang="en-US"/>
          </a:p>
        </p:txBody>
      </p:sp>
      <p:sp>
        <p:nvSpPr>
          <p:cNvPr id="5" name="Footer Placeholder 4">
            <a:extLst>
              <a:ext uri="{FF2B5EF4-FFF2-40B4-BE49-F238E27FC236}">
                <a16:creationId xmlns:a16="http://schemas.microsoft.com/office/drawing/2014/main" id="{951B4831-6C0B-4E0B-A341-91E4C5D36B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F011EE6-252D-46DD-94DF-C42657EF2CD9}"/>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10430410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90525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54335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97140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4065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43575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71657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24974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2081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5106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7158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04B06-C54A-4B7B-B6D1-436428EAF8E2}"/>
              </a:ext>
            </a:extLst>
          </p:cNvPr>
          <p:cNvSpPr>
            <a:spLocks noGrp="1"/>
          </p:cNvSpPr>
          <p:nvPr>
            <p:ph type="title"/>
          </p:nvPr>
        </p:nvSpPr>
        <p:spPr>
          <a:xfrm>
            <a:off x="517870" y="978408"/>
            <a:ext cx="5021182" cy="520769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5723919-9A2F-4D97-8F31-6E35BD5975B0}"/>
              </a:ext>
            </a:extLst>
          </p:cNvPr>
          <p:cNvSpPr>
            <a:spLocks noGrp="1"/>
          </p:cNvSpPr>
          <p:nvPr>
            <p:ph sz="half" idx="1"/>
          </p:nvPr>
        </p:nvSpPr>
        <p:spPr>
          <a:xfrm>
            <a:off x="6063049" y="969264"/>
            <a:ext cx="5290751" cy="2555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F8DA345-F684-4BAA-A22C-E725B3A6037F}"/>
              </a:ext>
            </a:extLst>
          </p:cNvPr>
          <p:cNvSpPr>
            <a:spLocks noGrp="1"/>
          </p:cNvSpPr>
          <p:nvPr>
            <p:ph sz="half" idx="2"/>
          </p:nvPr>
        </p:nvSpPr>
        <p:spPr>
          <a:xfrm>
            <a:off x="6063049" y="3621849"/>
            <a:ext cx="5290751" cy="2555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399C52-9753-45D8-9646-CF31BB01577C}"/>
              </a:ext>
            </a:extLst>
          </p:cNvPr>
          <p:cNvSpPr>
            <a:spLocks noGrp="1"/>
          </p:cNvSpPr>
          <p:nvPr>
            <p:ph type="dt" sz="half" idx="10"/>
          </p:nvPr>
        </p:nvSpPr>
        <p:spPr/>
        <p:txBody>
          <a:bodyPr/>
          <a:lstStyle/>
          <a:p>
            <a:fld id="{7241FB0F-3C5C-4949-B933-9C7E511ED094}" type="datetime1">
              <a:rPr lang="en-US" smtClean="0"/>
              <a:t>12/10/2024</a:t>
            </a:fld>
            <a:endParaRPr lang="en-US"/>
          </a:p>
        </p:txBody>
      </p:sp>
      <p:sp>
        <p:nvSpPr>
          <p:cNvPr id="6" name="Footer Placeholder 5">
            <a:extLst>
              <a:ext uri="{FF2B5EF4-FFF2-40B4-BE49-F238E27FC236}">
                <a16:creationId xmlns:a16="http://schemas.microsoft.com/office/drawing/2014/main" id="{C2F95E57-622C-4199-940E-F5462E1AC44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01B7592-00E8-41EF-B749-2A5EA8E460DA}"/>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2324999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5436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63325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55006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7624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2108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87993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89486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43947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6875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4184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291277-967B-4176-B40B-9EC360626994}"/>
              </a:ext>
            </a:extLst>
          </p:cNvPr>
          <p:cNvSpPr/>
          <p:nvPr/>
        </p:nvSpPr>
        <p:spPr>
          <a:xfrm>
            <a:off x="517869" y="508090"/>
            <a:ext cx="1115568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cap="none" spc="0">
              <a:ln w="0"/>
              <a:solidFill>
                <a:schemeClr val="tx1"/>
              </a:solidFill>
              <a:effectLst>
                <a:outerShdw blurRad="38100" dist="19050" dir="2700000" algn="tl" rotWithShape="0">
                  <a:schemeClr val="dk1">
                    <a:alpha val="40000"/>
                  </a:schemeClr>
                </a:outerShdw>
              </a:effectLst>
            </a:endParaRPr>
          </a:p>
        </p:txBody>
      </p:sp>
      <p:sp>
        <p:nvSpPr>
          <p:cNvPr id="2" name="Title 1">
            <a:extLst>
              <a:ext uri="{FF2B5EF4-FFF2-40B4-BE49-F238E27FC236}">
                <a16:creationId xmlns:a16="http://schemas.microsoft.com/office/drawing/2014/main" id="{FCB11C00-F7CB-4484-807A-D12745CD3CC8}"/>
              </a:ext>
            </a:extLst>
          </p:cNvPr>
          <p:cNvSpPr>
            <a:spLocks noGrp="1"/>
          </p:cNvSpPr>
          <p:nvPr>
            <p:ph type="title"/>
          </p:nvPr>
        </p:nvSpPr>
        <p:spPr>
          <a:xfrm>
            <a:off x="517869" y="978119"/>
            <a:ext cx="11165481" cy="107305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FAAA6E-E243-48B3-9585-3C1420B3E19F}"/>
              </a:ext>
            </a:extLst>
          </p:cNvPr>
          <p:cNvSpPr>
            <a:spLocks noGrp="1"/>
          </p:cNvSpPr>
          <p:nvPr>
            <p:ph type="body" idx="1"/>
          </p:nvPr>
        </p:nvSpPr>
        <p:spPr>
          <a:xfrm>
            <a:off x="517870" y="2178908"/>
            <a:ext cx="5020056" cy="65490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D01B8-0F2E-41A4-B21C-334393F6A677}"/>
              </a:ext>
            </a:extLst>
          </p:cNvPr>
          <p:cNvSpPr>
            <a:spLocks noGrp="1"/>
          </p:cNvSpPr>
          <p:nvPr>
            <p:ph sz="half" idx="2"/>
          </p:nvPr>
        </p:nvSpPr>
        <p:spPr>
          <a:xfrm>
            <a:off x="517870" y="2876085"/>
            <a:ext cx="5020056" cy="3322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A89B23F-3E60-415A-9CE7-0928B5CFB2B3}"/>
              </a:ext>
            </a:extLst>
          </p:cNvPr>
          <p:cNvSpPr>
            <a:spLocks noGrp="1"/>
          </p:cNvSpPr>
          <p:nvPr>
            <p:ph type="body" sz="quarter" idx="3"/>
          </p:nvPr>
        </p:nvSpPr>
        <p:spPr>
          <a:xfrm>
            <a:off x="6662168" y="2178908"/>
            <a:ext cx="5021182" cy="65490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223446-0CDC-402B-8D71-D9D29F6DFFCC}"/>
              </a:ext>
            </a:extLst>
          </p:cNvPr>
          <p:cNvSpPr>
            <a:spLocks noGrp="1"/>
          </p:cNvSpPr>
          <p:nvPr>
            <p:ph sz="quarter" idx="4"/>
          </p:nvPr>
        </p:nvSpPr>
        <p:spPr>
          <a:xfrm>
            <a:off x="6662168" y="2876085"/>
            <a:ext cx="5021182" cy="3322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002B77D3-C6EC-4FFD-9E10-24E1AC542019}"/>
              </a:ext>
            </a:extLst>
          </p:cNvPr>
          <p:cNvSpPr>
            <a:spLocks noGrp="1"/>
          </p:cNvSpPr>
          <p:nvPr>
            <p:ph type="dt" sz="half" idx="10"/>
          </p:nvPr>
        </p:nvSpPr>
        <p:spPr>
          <a:xfrm>
            <a:off x="517870" y="6420414"/>
            <a:ext cx="2743200" cy="365125"/>
          </a:xfrm>
        </p:spPr>
        <p:txBody>
          <a:bodyPr/>
          <a:lstStyle/>
          <a:p>
            <a:fld id="{C2F01D58-E949-4BCB-829A-BBF80E38D59C}" type="datetime1">
              <a:rPr lang="en-US" smtClean="0"/>
              <a:t>12/10/2024</a:t>
            </a:fld>
            <a:endParaRPr lang="en-US"/>
          </a:p>
        </p:txBody>
      </p:sp>
      <p:sp>
        <p:nvSpPr>
          <p:cNvPr id="8" name="Footer Placeholder 7">
            <a:extLst>
              <a:ext uri="{FF2B5EF4-FFF2-40B4-BE49-F238E27FC236}">
                <a16:creationId xmlns:a16="http://schemas.microsoft.com/office/drawing/2014/main" id="{209DF31B-BD07-4DC2-95C2-B77E51AAEFF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54CE5A-3A0A-4AAB-81D2-F1C20636E54C}"/>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1682441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216B8-52AB-412B-BBE7-B6BE698FA29B}"/>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BF779C3-9D19-467E-A5D2-0920834DA13C}"/>
              </a:ext>
            </a:extLst>
          </p:cNvPr>
          <p:cNvSpPr>
            <a:spLocks noGrp="1"/>
          </p:cNvSpPr>
          <p:nvPr>
            <p:ph type="dt" sz="half" idx="10"/>
          </p:nvPr>
        </p:nvSpPr>
        <p:spPr/>
        <p:txBody>
          <a:bodyPr/>
          <a:lstStyle/>
          <a:p>
            <a:fld id="{FF10A846-0DA4-4D92-9BF1-DE8C52C1F4DF}" type="datetime1">
              <a:rPr lang="en-US" smtClean="0"/>
              <a:t>12/10/2024</a:t>
            </a:fld>
            <a:endParaRPr lang="en-US"/>
          </a:p>
        </p:txBody>
      </p:sp>
      <p:sp>
        <p:nvSpPr>
          <p:cNvPr id="4" name="Footer Placeholder 3">
            <a:extLst>
              <a:ext uri="{FF2B5EF4-FFF2-40B4-BE49-F238E27FC236}">
                <a16:creationId xmlns:a16="http://schemas.microsoft.com/office/drawing/2014/main" id="{8E272BB4-C8D8-4F74-9677-5AC979932A7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96B49B8-779F-4492-ABD9-96F0D042AC41}"/>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1377883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B976BF-9339-48D6-881A-280D15492E05}"/>
              </a:ext>
            </a:extLst>
          </p:cNvPr>
          <p:cNvSpPr>
            <a:spLocks noGrp="1"/>
          </p:cNvSpPr>
          <p:nvPr>
            <p:ph type="dt" sz="half" idx="10"/>
          </p:nvPr>
        </p:nvSpPr>
        <p:spPr/>
        <p:txBody>
          <a:bodyPr/>
          <a:lstStyle/>
          <a:p>
            <a:fld id="{E9412331-4A9C-472F-A7FA-968157338839}" type="datetime1">
              <a:rPr lang="en-US" smtClean="0"/>
              <a:t>12/10/2024</a:t>
            </a:fld>
            <a:endParaRPr lang="en-US"/>
          </a:p>
        </p:txBody>
      </p:sp>
      <p:sp>
        <p:nvSpPr>
          <p:cNvPr id="3" name="Footer Placeholder 2">
            <a:extLst>
              <a:ext uri="{FF2B5EF4-FFF2-40B4-BE49-F238E27FC236}">
                <a16:creationId xmlns:a16="http://schemas.microsoft.com/office/drawing/2014/main" id="{45277605-C9C8-432E-9662-D7D410B151D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22432B6-4A12-46EF-98A7-B5D50BD516F0}"/>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273552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F191C-AF68-4230-A7B2-F8F07B486EDC}"/>
              </a:ext>
            </a:extLst>
          </p:cNvPr>
          <p:cNvSpPr>
            <a:spLocks noGrp="1"/>
          </p:cNvSpPr>
          <p:nvPr>
            <p:ph type="title"/>
          </p:nvPr>
        </p:nvSpPr>
        <p:spPr>
          <a:xfrm>
            <a:off x="517870" y="978408"/>
            <a:ext cx="5020948" cy="2270641"/>
          </a:xfrm>
        </p:spPr>
        <p:txBody>
          <a:bodyPr anchor="t">
            <a:noAutofit/>
          </a:bodyPr>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58F9F11-5FCF-4D7E-BA51-38CB84277DC9}"/>
              </a:ext>
            </a:extLst>
          </p:cNvPr>
          <p:cNvSpPr>
            <a:spLocks noGrp="1"/>
          </p:cNvSpPr>
          <p:nvPr>
            <p:ph idx="1"/>
          </p:nvPr>
        </p:nvSpPr>
        <p:spPr>
          <a:xfrm>
            <a:off x="6653182" y="987423"/>
            <a:ext cx="5020948" cy="4873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373B519B-06C0-41BC-95FB-FB1FE436375E}"/>
              </a:ext>
            </a:extLst>
          </p:cNvPr>
          <p:cNvSpPr>
            <a:spLocks noGrp="1"/>
          </p:cNvSpPr>
          <p:nvPr>
            <p:ph type="body" sz="half" idx="2"/>
          </p:nvPr>
        </p:nvSpPr>
        <p:spPr>
          <a:xfrm>
            <a:off x="517870" y="3361038"/>
            <a:ext cx="5020948" cy="2507949"/>
          </a:xfrm>
        </p:spPr>
        <p:txBody>
          <a:bodyPr>
            <a:normAutofit/>
          </a:bodyPr>
          <a:lstStyle>
            <a:lvl1pPr marL="0" indent="0">
              <a:buNone/>
              <a:defRPr sz="2400" b="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B8B70C-015C-4832-AFF6-D033E022746B}"/>
              </a:ext>
            </a:extLst>
          </p:cNvPr>
          <p:cNvSpPr>
            <a:spLocks noGrp="1"/>
          </p:cNvSpPr>
          <p:nvPr>
            <p:ph type="dt" sz="half" idx="10"/>
          </p:nvPr>
        </p:nvSpPr>
        <p:spPr/>
        <p:txBody>
          <a:bodyPr/>
          <a:lstStyle/>
          <a:p>
            <a:fld id="{A2197F3D-ED52-43FD-A26D-318B71534485}" type="datetime1">
              <a:rPr lang="en-US" smtClean="0"/>
              <a:t>12/10/2024</a:t>
            </a:fld>
            <a:endParaRPr lang="en-US"/>
          </a:p>
        </p:txBody>
      </p:sp>
      <p:sp>
        <p:nvSpPr>
          <p:cNvPr id="6" name="Footer Placeholder 5">
            <a:extLst>
              <a:ext uri="{FF2B5EF4-FFF2-40B4-BE49-F238E27FC236}">
                <a16:creationId xmlns:a16="http://schemas.microsoft.com/office/drawing/2014/main" id="{BEF1A6FB-8C14-46D1-90A5-0FF11DE7863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782C585-6FA1-4E94-9C1C-A1DEDE551086}"/>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1934946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98B43-D1CE-43F4-A367-EF1FE9688913}"/>
              </a:ext>
            </a:extLst>
          </p:cNvPr>
          <p:cNvSpPr>
            <a:spLocks noGrp="1"/>
          </p:cNvSpPr>
          <p:nvPr>
            <p:ph type="title"/>
          </p:nvPr>
        </p:nvSpPr>
        <p:spPr>
          <a:xfrm>
            <a:off x="517870" y="978408"/>
            <a:ext cx="5020948" cy="2270641"/>
          </a:xfrm>
        </p:spPr>
        <p:txBody>
          <a:bodyPr anchor="t">
            <a:noAutofit/>
          </a:bodyPr>
          <a:lstStyle>
            <a:lvl1pPr>
              <a:defRPr sz="4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2B73978-8CDF-4C0E-ABA1-7291A0347362}"/>
              </a:ext>
            </a:extLst>
          </p:cNvPr>
          <p:cNvSpPr>
            <a:spLocks noGrp="1"/>
          </p:cNvSpPr>
          <p:nvPr>
            <p:ph type="pic" idx="1"/>
          </p:nvPr>
        </p:nvSpPr>
        <p:spPr>
          <a:xfrm>
            <a:off x="6662168" y="987425"/>
            <a:ext cx="502700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45BECC62-ED45-451E-BEC5-A03C6A554D26}"/>
              </a:ext>
            </a:extLst>
          </p:cNvPr>
          <p:cNvSpPr>
            <a:spLocks noGrp="1"/>
          </p:cNvSpPr>
          <p:nvPr>
            <p:ph type="body" sz="half" idx="2"/>
          </p:nvPr>
        </p:nvSpPr>
        <p:spPr>
          <a:xfrm>
            <a:off x="517870" y="3340442"/>
            <a:ext cx="5020948" cy="2528545"/>
          </a:xfrm>
        </p:spPr>
        <p:txBody>
          <a:bodyPr>
            <a:normAutofit/>
          </a:bodyPr>
          <a:lstStyle>
            <a:lvl1pPr marL="0" indent="0">
              <a:buNone/>
              <a:defRPr sz="2200" b="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1A7A86-B983-4315-9312-936B4FCF75FE}"/>
              </a:ext>
            </a:extLst>
          </p:cNvPr>
          <p:cNvSpPr>
            <a:spLocks noGrp="1"/>
          </p:cNvSpPr>
          <p:nvPr>
            <p:ph type="dt" sz="half" idx="10"/>
          </p:nvPr>
        </p:nvSpPr>
        <p:spPr/>
        <p:txBody>
          <a:bodyPr/>
          <a:lstStyle/>
          <a:p>
            <a:fld id="{3D291FA4-6264-4BB8-B3B5-77711EED2D82}" type="datetime1">
              <a:rPr lang="en-US" smtClean="0"/>
              <a:t>12/10/2024</a:t>
            </a:fld>
            <a:endParaRPr lang="en-US"/>
          </a:p>
        </p:txBody>
      </p:sp>
      <p:sp>
        <p:nvSpPr>
          <p:cNvPr id="6" name="Footer Placeholder 5">
            <a:extLst>
              <a:ext uri="{FF2B5EF4-FFF2-40B4-BE49-F238E27FC236}">
                <a16:creationId xmlns:a16="http://schemas.microsoft.com/office/drawing/2014/main" id="{1E2E88C0-25A5-46F9-AB35-EAD50E6B913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A0F9EA8-45AD-478E-8606-9328245BC8A6}"/>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829166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image" Target="../media/image4.jpeg"/><Relationship Id="rId2" Type="http://schemas.openxmlformats.org/officeDocument/2006/relationships/slideLayout" Target="../slideLayouts/slideLayout36.xml"/><Relationship Id="rId16" Type="http://schemas.openxmlformats.org/officeDocument/2006/relationships/theme" Target="../theme/theme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61AD20-E240-4E6F-AF91-689F7AEEE33A}"/>
              </a:ext>
            </a:extLst>
          </p:cNvPr>
          <p:cNvSpPr>
            <a:spLocks noGrp="1"/>
          </p:cNvSpPr>
          <p:nvPr>
            <p:ph type="title"/>
          </p:nvPr>
        </p:nvSpPr>
        <p:spPr>
          <a:xfrm>
            <a:off x="517870" y="978408"/>
            <a:ext cx="5021182" cy="4870457"/>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2E78801-35D1-4C19-BC2B-EAC7EE917E73}"/>
              </a:ext>
            </a:extLst>
          </p:cNvPr>
          <p:cNvSpPr>
            <a:spLocks noGrp="1"/>
          </p:cNvSpPr>
          <p:nvPr>
            <p:ph type="body" idx="1"/>
          </p:nvPr>
        </p:nvSpPr>
        <p:spPr>
          <a:xfrm>
            <a:off x="6662168" y="969264"/>
            <a:ext cx="5021182" cy="48704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1282A45-C5B9-4575-8E28-A35767B4D71C}"/>
              </a:ext>
            </a:extLst>
          </p:cNvPr>
          <p:cNvSpPr>
            <a:spLocks noGrp="1"/>
          </p:cNvSpPr>
          <p:nvPr>
            <p:ph type="dt" sz="half" idx="2"/>
          </p:nvPr>
        </p:nvSpPr>
        <p:spPr>
          <a:xfrm>
            <a:off x="517870" y="6420414"/>
            <a:ext cx="2743200" cy="365125"/>
          </a:xfrm>
          <a:prstGeom prst="rect">
            <a:avLst/>
          </a:prstGeom>
        </p:spPr>
        <p:txBody>
          <a:bodyPr vert="horz" lIns="91440" tIns="45720" rIns="91440" bIns="45720" rtlCol="0" anchor="ctr"/>
          <a:lstStyle>
            <a:lvl1pPr algn="l">
              <a:defRPr sz="900">
                <a:solidFill>
                  <a:schemeClr val="tx1"/>
                </a:solidFill>
              </a:defRPr>
            </a:lvl1pPr>
          </a:lstStyle>
          <a:p>
            <a:fld id="{E7F6A1D9-D323-4F4E-8655-25E2D32CE742}" type="datetime1">
              <a:rPr lang="en-US" smtClean="0"/>
              <a:t>12/10/2024</a:t>
            </a:fld>
            <a:endParaRPr lang="en-US"/>
          </a:p>
        </p:txBody>
      </p:sp>
      <p:sp>
        <p:nvSpPr>
          <p:cNvPr id="5" name="Footer Placeholder 4">
            <a:extLst>
              <a:ext uri="{FF2B5EF4-FFF2-40B4-BE49-F238E27FC236}">
                <a16:creationId xmlns:a16="http://schemas.microsoft.com/office/drawing/2014/main" id="{2E9D0933-AA03-4018-8E37-004CFB9F61D6}"/>
              </a:ext>
            </a:extLst>
          </p:cNvPr>
          <p:cNvSpPr>
            <a:spLocks noGrp="1"/>
          </p:cNvSpPr>
          <p:nvPr>
            <p:ph type="ftr" sz="quarter" idx="3"/>
          </p:nvPr>
        </p:nvSpPr>
        <p:spPr>
          <a:xfrm>
            <a:off x="517870" y="97713"/>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BCCF282A-DF4A-4A2D-9672-8F0F770A3F1A}"/>
              </a:ext>
            </a:extLst>
          </p:cNvPr>
          <p:cNvSpPr>
            <a:spLocks noGrp="1"/>
          </p:cNvSpPr>
          <p:nvPr>
            <p:ph type="sldNum" sz="quarter" idx="4"/>
          </p:nvPr>
        </p:nvSpPr>
        <p:spPr>
          <a:xfrm>
            <a:off x="11454317" y="6420414"/>
            <a:ext cx="637909" cy="365125"/>
          </a:xfrm>
          <a:prstGeom prst="rect">
            <a:avLst/>
          </a:prstGeom>
        </p:spPr>
        <p:txBody>
          <a:bodyPr vert="horz" lIns="91440" tIns="45720" rIns="91440" bIns="45720" rtlCol="0" anchor="ctr"/>
          <a:lstStyle>
            <a:lvl1pPr algn="r">
              <a:defRPr sz="900">
                <a:solidFill>
                  <a:schemeClr val="tx1"/>
                </a:solidFill>
              </a:defRPr>
            </a:lvl1pPr>
          </a:lstStyle>
          <a:p>
            <a:fld id="{DFDF98CC-160E-494C-8C3C-8CDC5FA257DE}" type="slidenum">
              <a:rPr lang="en-US" smtClean="0"/>
              <a:pPr/>
              <a:t>‹#›</a:t>
            </a:fld>
            <a:endParaRPr lang="en-US" dirty="0"/>
          </a:p>
        </p:txBody>
      </p:sp>
      <p:sp>
        <p:nvSpPr>
          <p:cNvPr id="14" name="Rectangle 13">
            <a:extLst>
              <a:ext uri="{FF2B5EF4-FFF2-40B4-BE49-F238E27FC236}">
                <a16:creationId xmlns:a16="http://schemas.microsoft.com/office/drawing/2014/main" id="{ADE57300-C7FF-4578-99A0-42B0295B123C}"/>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B8F8250-7A81-4A19-87AD-FFB2CE4E39A5}"/>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99F38FC-2DEA-2647-C409-EF75720C1017}"/>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599464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66" r:id="rId6"/>
    <p:sldLayoutId id="2147483662" r:id="rId7"/>
    <p:sldLayoutId id="2147483663" r:id="rId8"/>
    <p:sldLayoutId id="2147483664" r:id="rId9"/>
    <p:sldLayoutId id="2147483665" r:id="rId10"/>
    <p:sldLayoutId id="2147483667" r:id="rId11"/>
  </p:sldLayoutIdLst>
  <p:hf sldNum="0" hdr="0" ftr="0" dt="0"/>
  <p:txStyles>
    <p:titleStyle>
      <a:lvl1pPr algn="l" defTabSz="914400" rtl="0" eaLnBrk="1" latinLnBrk="0" hangingPunct="1">
        <a:lnSpc>
          <a:spcPct val="100000"/>
        </a:lnSpc>
        <a:spcBef>
          <a:spcPct val="0"/>
        </a:spcBef>
        <a:buNone/>
        <a:defRPr sz="5400" b="1"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274320" indent="-27432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274320" indent="0" algn="l"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548640" indent="-27432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54864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Rectangle 25"/>
          <p:cNvSpPr/>
          <p:nvPr/>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146837" y="1784231"/>
            <a:ext cx="4140960"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0" y="1866404"/>
            <a:ext cx="12192000" cy="4991595"/>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 name="Title Placeholder 1"/>
          <p:cNvSpPr>
            <a:spLocks noGrp="1"/>
          </p:cNvSpPr>
          <p:nvPr userDrawn="1">
            <p:ph type="title"/>
          </p:nvPr>
        </p:nvSpPr>
        <p:spPr bwMode="gray">
          <a:xfrm>
            <a:off x="1154953" y="973668"/>
            <a:ext cx="8761413" cy="706964"/>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userDrawn="1">
            <p:ph type="body" idx="1"/>
          </p:nvPr>
        </p:nvSpPr>
        <p:spPr>
          <a:xfrm>
            <a:off x="1154955" y="2603500"/>
            <a:ext cx="8761412"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Rectangle 23"/>
          <p:cNvSpPr/>
          <p:nvPr userDrawn="1"/>
        </p:nvSpPr>
        <p:spPr>
          <a:xfrm>
            <a:off x="11361837" y="5996539"/>
            <a:ext cx="685800" cy="836432"/>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sp>
      <p:sp>
        <p:nvSpPr>
          <p:cNvPr id="25" name="Slide Number Placeholder 5"/>
          <p:cNvSpPr txBox="1">
            <a:spLocks/>
          </p:cNvSpPr>
          <p:nvPr userDrawn="1"/>
        </p:nvSpPr>
        <p:spPr>
          <a:xfrm>
            <a:off x="11361838" y="6150545"/>
            <a:ext cx="685800" cy="559505"/>
          </a:xfrm>
          <a:prstGeom prst="rect">
            <a:avLst/>
          </a:prstGeom>
        </p:spPr>
        <p:txBody>
          <a:bodyPr/>
          <a:lstStyle>
            <a:defPPr>
              <a:defRPr lang="en-US"/>
            </a:defPPr>
            <a:lvl1pPr marL="0" algn="l" defTabSz="457200" rtl="0" eaLnBrk="1" latinLnBrk="0" hangingPunct="1">
              <a:defRPr sz="2800" b="0" i="0" kern="1200">
                <a:solidFill>
                  <a:schemeClr val="tx1"/>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2000" smtClean="0">
                <a:solidFill>
                  <a:schemeClr val="bg1"/>
                </a:solidFill>
                <a:latin typeface="+mj-lt"/>
              </a:rPr>
              <a:pPr algn="ctr"/>
              <a:t>‹#›</a:t>
            </a:fld>
            <a:endParaRPr lang="en-US" dirty="0">
              <a:solidFill>
                <a:schemeClr val="bg1"/>
              </a:solidFill>
              <a:latin typeface="+mj-lt"/>
            </a:endParaRPr>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01267" y="6250811"/>
            <a:ext cx="3335154" cy="327887"/>
          </a:xfrm>
          <a:prstGeom prst="rect">
            <a:avLst/>
          </a:prstGeom>
        </p:spPr>
      </p:pic>
    </p:spTree>
    <p:extLst>
      <p:ext uri="{BB962C8B-B14F-4D97-AF65-F5344CB8AC3E}">
        <p14:creationId xmlns:p14="http://schemas.microsoft.com/office/powerpoint/2010/main" val="133189908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sldNum="0" hdr="0" ftr="0" dt="0"/>
  <p:txStyles>
    <p:titleStyle>
      <a:lvl1pPr algn="l" defTabSz="457200" rtl="0" eaLnBrk="1" latinLnBrk="0" hangingPunct="1">
        <a:spcBef>
          <a:spcPct val="0"/>
        </a:spcBef>
        <a:buNone/>
        <a:defRPr sz="36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3"/>
        </a:buClr>
        <a:buSzPct val="80000"/>
        <a:buFont typeface="Wingdings" panose="05000000000000000000" pitchFamily="2" charset="2"/>
        <a:buChar char="§"/>
        <a:defRPr sz="20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3"/>
        </a:buClr>
        <a:buSzPct val="80000"/>
        <a:buFont typeface="Wingdings" panose="05000000000000000000" pitchFamily="2" charset="2"/>
        <a:buChar char="§"/>
        <a:defRPr sz="18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3"/>
        </a:buClr>
        <a:buSzPct val="80000"/>
        <a:buFont typeface="Wingdings" panose="05000000000000000000" pitchFamily="2" charset="2"/>
        <a:buChar char="§"/>
        <a:defRPr sz="16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3"/>
        </a:buClr>
        <a:buSzPct val="80000"/>
        <a:buFont typeface="Wingdings" panose="05000000000000000000" pitchFamily="2" charset="2"/>
        <a:buChar char="§"/>
        <a:defRPr sz="14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3"/>
        </a:buClr>
        <a:buSzPct val="80000"/>
        <a:buFont typeface="Wingdings" panose="05000000000000000000" pitchFamily="2" charset="2"/>
        <a:buChar char="§"/>
        <a:defRPr sz="14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12/10/2024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87873966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067087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7.xml"/><Relationship Id="rId4" Type="http://schemas.openxmlformats.org/officeDocument/2006/relationships/image" Target="../media/image44.jpg"/></Relationships>
</file>

<file path=ppt/slides/_rels/slide1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jpe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5.xml"/><Relationship Id="rId5" Type="http://schemas.openxmlformats.org/officeDocument/2006/relationships/image" Target="../media/image67.pn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hyperlink" Target="mailto:ron@waterfrontbrands.com" TargetMode="Externa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jpeg"/><Relationship Id="rId7" Type="http://schemas.openxmlformats.org/officeDocument/2006/relationships/image" Target="../media/image72.svg"/><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image" Target="../media/image71.png"/><Relationship Id="rId5" Type="http://schemas.openxmlformats.org/officeDocument/2006/relationships/image" Target="../media/image70.svg"/><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8" Type="http://schemas.openxmlformats.org/officeDocument/2006/relationships/image" Target="../media/image78.svg"/><Relationship Id="rId13" Type="http://schemas.openxmlformats.org/officeDocument/2006/relationships/image" Target="../media/image83.png"/><Relationship Id="rId18" Type="http://schemas.openxmlformats.org/officeDocument/2006/relationships/image" Target="../media/image88.png"/><Relationship Id="rId26" Type="http://schemas.openxmlformats.org/officeDocument/2006/relationships/image" Target="../media/image96.png"/><Relationship Id="rId3" Type="http://schemas.openxmlformats.org/officeDocument/2006/relationships/image" Target="../media/image73.png"/><Relationship Id="rId21" Type="http://schemas.openxmlformats.org/officeDocument/2006/relationships/image" Target="../media/image91.png"/><Relationship Id="rId7" Type="http://schemas.openxmlformats.org/officeDocument/2006/relationships/image" Target="../media/image77.png"/><Relationship Id="rId12" Type="http://schemas.openxmlformats.org/officeDocument/2006/relationships/image" Target="../media/image82.png"/><Relationship Id="rId17" Type="http://schemas.openxmlformats.org/officeDocument/2006/relationships/image" Target="../media/image87.png"/><Relationship Id="rId25" Type="http://schemas.openxmlformats.org/officeDocument/2006/relationships/image" Target="../media/image95.png"/><Relationship Id="rId2" Type="http://schemas.openxmlformats.org/officeDocument/2006/relationships/notesSlide" Target="../notesSlides/notesSlide7.xml"/><Relationship Id="rId16" Type="http://schemas.openxmlformats.org/officeDocument/2006/relationships/image" Target="../media/image86.png"/><Relationship Id="rId20" Type="http://schemas.openxmlformats.org/officeDocument/2006/relationships/image" Target="../media/image90.png"/><Relationship Id="rId1" Type="http://schemas.openxmlformats.org/officeDocument/2006/relationships/slideLayout" Target="../slideLayouts/slideLayout30.xml"/><Relationship Id="rId6" Type="http://schemas.openxmlformats.org/officeDocument/2006/relationships/image" Target="../media/image76.png"/><Relationship Id="rId11" Type="http://schemas.openxmlformats.org/officeDocument/2006/relationships/image" Target="../media/image81.png"/><Relationship Id="rId24" Type="http://schemas.openxmlformats.org/officeDocument/2006/relationships/image" Target="../media/image94.png"/><Relationship Id="rId5" Type="http://schemas.openxmlformats.org/officeDocument/2006/relationships/image" Target="../media/image75.svg"/><Relationship Id="rId15" Type="http://schemas.openxmlformats.org/officeDocument/2006/relationships/image" Target="../media/image85.png"/><Relationship Id="rId23" Type="http://schemas.openxmlformats.org/officeDocument/2006/relationships/image" Target="../media/image93.png"/><Relationship Id="rId28" Type="http://schemas.openxmlformats.org/officeDocument/2006/relationships/image" Target="../media/image98.png"/><Relationship Id="rId10" Type="http://schemas.openxmlformats.org/officeDocument/2006/relationships/image" Target="../media/image80.png"/><Relationship Id="rId19" Type="http://schemas.openxmlformats.org/officeDocument/2006/relationships/image" Target="../media/image89.pn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png"/><Relationship Id="rId22" Type="http://schemas.openxmlformats.org/officeDocument/2006/relationships/image" Target="../media/image92.png"/><Relationship Id="rId27" Type="http://schemas.openxmlformats.org/officeDocument/2006/relationships/image" Target="../media/image97.png"/></Relationships>
</file>

<file path=ppt/slides/_rels/slide42.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svg"/><Relationship Id="rId3" Type="http://schemas.openxmlformats.org/officeDocument/2006/relationships/image" Target="../media/image99.jpeg"/><Relationship Id="rId7" Type="http://schemas.openxmlformats.org/officeDocument/2006/relationships/image" Target="../media/image103.svg"/><Relationship Id="rId12" Type="http://schemas.openxmlformats.org/officeDocument/2006/relationships/image" Target="../media/image108.png"/><Relationship Id="rId2" Type="http://schemas.openxmlformats.org/officeDocument/2006/relationships/notesSlide" Target="../notesSlides/notesSlide8.xml"/><Relationship Id="rId16" Type="http://schemas.openxmlformats.org/officeDocument/2006/relationships/image" Target="../media/image111.svg"/><Relationship Id="rId1" Type="http://schemas.openxmlformats.org/officeDocument/2006/relationships/slideLayout" Target="../slideLayouts/slideLayout30.xml"/><Relationship Id="rId6" Type="http://schemas.openxmlformats.org/officeDocument/2006/relationships/image" Target="../media/image102.png"/><Relationship Id="rId11" Type="http://schemas.openxmlformats.org/officeDocument/2006/relationships/image" Target="../media/image107.svg"/><Relationship Id="rId5" Type="http://schemas.openxmlformats.org/officeDocument/2006/relationships/image" Target="../media/image101.svg"/><Relationship Id="rId15" Type="http://schemas.openxmlformats.org/officeDocument/2006/relationships/image" Target="../media/image110.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svg"/><Relationship Id="rId14" Type="http://schemas.openxmlformats.org/officeDocument/2006/relationships/image" Target="../media/image73.png"/></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114.jpeg"/><Relationship Id="rId2" Type="http://schemas.openxmlformats.org/officeDocument/2006/relationships/notesSlide" Target="../notesSlides/notesSlide9.xml"/><Relationship Id="rId1" Type="http://schemas.openxmlformats.org/officeDocument/2006/relationships/slideLayout" Target="../slideLayouts/slideLayout30.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75.svg"/></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15.png"/><Relationship Id="rId1" Type="http://schemas.openxmlformats.org/officeDocument/2006/relationships/slideLayout" Target="../slideLayouts/slideLayout30.xml"/><Relationship Id="rId5" Type="http://schemas.openxmlformats.org/officeDocument/2006/relationships/image" Target="../media/image117.svg"/><Relationship Id="rId4" Type="http://schemas.openxmlformats.org/officeDocument/2006/relationships/image" Target="../media/image116.png"/></Relationships>
</file>

<file path=ppt/slides/_rels/slide45.xml.rels><?xml version="1.0" encoding="UTF-8" standalone="yes"?>
<Relationships xmlns="http://schemas.openxmlformats.org/package/2006/relationships"><Relationship Id="rId8" Type="http://schemas.openxmlformats.org/officeDocument/2006/relationships/image" Target="../media/image121.svg"/><Relationship Id="rId13" Type="http://schemas.openxmlformats.org/officeDocument/2006/relationships/image" Target="../media/image126.png"/><Relationship Id="rId3" Type="http://schemas.openxmlformats.org/officeDocument/2006/relationships/image" Target="../media/image74.png"/><Relationship Id="rId7" Type="http://schemas.openxmlformats.org/officeDocument/2006/relationships/image" Target="../media/image120.png"/><Relationship Id="rId12" Type="http://schemas.openxmlformats.org/officeDocument/2006/relationships/image" Target="../media/image125.svg"/><Relationship Id="rId2" Type="http://schemas.openxmlformats.org/officeDocument/2006/relationships/image" Target="../media/image118.jpeg"/><Relationship Id="rId16" Type="http://schemas.openxmlformats.org/officeDocument/2006/relationships/image" Target="../media/image129.svg"/><Relationship Id="rId1" Type="http://schemas.openxmlformats.org/officeDocument/2006/relationships/slideLayout" Target="../slideLayouts/slideLayout30.xml"/><Relationship Id="rId6" Type="http://schemas.openxmlformats.org/officeDocument/2006/relationships/image" Target="../media/image73.png"/><Relationship Id="rId11" Type="http://schemas.openxmlformats.org/officeDocument/2006/relationships/image" Target="../media/image124.png"/><Relationship Id="rId5" Type="http://schemas.openxmlformats.org/officeDocument/2006/relationships/image" Target="../media/image119.png"/><Relationship Id="rId15" Type="http://schemas.openxmlformats.org/officeDocument/2006/relationships/image" Target="../media/image128.png"/><Relationship Id="rId10" Type="http://schemas.openxmlformats.org/officeDocument/2006/relationships/image" Target="../media/image123.svg"/><Relationship Id="rId4" Type="http://schemas.openxmlformats.org/officeDocument/2006/relationships/image" Target="../media/image75.svg"/><Relationship Id="rId9" Type="http://schemas.openxmlformats.org/officeDocument/2006/relationships/image" Target="../media/image122.png"/><Relationship Id="rId14" Type="http://schemas.openxmlformats.org/officeDocument/2006/relationships/image" Target="../media/image127.svg"/></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132.svg"/><Relationship Id="rId2" Type="http://schemas.openxmlformats.org/officeDocument/2006/relationships/image" Target="../media/image73.png"/><Relationship Id="rId1" Type="http://schemas.openxmlformats.org/officeDocument/2006/relationships/slideLayout" Target="../slideLayouts/slideLayout30.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75.svg"/></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30.xml"/><Relationship Id="rId6" Type="http://schemas.openxmlformats.org/officeDocument/2006/relationships/image" Target="../media/image73.png"/><Relationship Id="rId5" Type="http://schemas.openxmlformats.org/officeDocument/2006/relationships/image" Target="../media/image133.jpeg"/><Relationship Id="rId4" Type="http://schemas.openxmlformats.org/officeDocument/2006/relationships/image" Target="../media/image75.svg"/></Relationships>
</file>

<file path=ppt/slides/_rels/slide48.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30.xml"/><Relationship Id="rId6" Type="http://schemas.openxmlformats.org/officeDocument/2006/relationships/image" Target="../media/image135.png"/><Relationship Id="rId5" Type="http://schemas.openxmlformats.org/officeDocument/2006/relationships/image" Target="../media/image76.png"/><Relationship Id="rId4" Type="http://schemas.openxmlformats.org/officeDocument/2006/relationships/image" Target="../media/image134.jpeg"/></Relationships>
</file>

<file path=ppt/slides/_rels/slide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jpg"/></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CB071-D9CB-FB9D-3852-33F03577572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2EAF3D7-E237-7E14-2543-6C869175761B}"/>
              </a:ext>
            </a:extLst>
          </p:cNvPr>
          <p:cNvPicPr>
            <a:picLocks noChangeAspect="1"/>
          </p:cNvPicPr>
          <p:nvPr/>
        </p:nvPicPr>
        <p:blipFill>
          <a:blip r:embed="rId2"/>
          <a:srcRect t="19045" b="11977"/>
          <a:stretch/>
        </p:blipFill>
        <p:spPr>
          <a:xfrm>
            <a:off x="4239768" y="954024"/>
            <a:ext cx="7574280" cy="5224570"/>
          </a:xfrm>
          <a:prstGeom prst="rect">
            <a:avLst/>
          </a:prstGeom>
        </p:spPr>
      </p:pic>
    </p:spTree>
    <p:extLst>
      <p:ext uri="{BB962C8B-B14F-4D97-AF65-F5344CB8AC3E}">
        <p14:creationId xmlns:p14="http://schemas.microsoft.com/office/powerpoint/2010/main" val="632280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ouseboat with a deck and a balcony&#10;&#10;Description automatically generated">
            <a:extLst>
              <a:ext uri="{FF2B5EF4-FFF2-40B4-BE49-F238E27FC236}">
                <a16:creationId xmlns:a16="http://schemas.microsoft.com/office/drawing/2014/main" id="{D9E55797-D14D-5ED9-6A6B-26107301B8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59"/>
            <a:ext cx="12192000" cy="6853881"/>
          </a:xfrm>
          <a:prstGeom prst="rect">
            <a:avLst/>
          </a:prstGeom>
        </p:spPr>
      </p:pic>
    </p:spTree>
    <p:extLst>
      <p:ext uri="{BB962C8B-B14F-4D97-AF65-F5344CB8AC3E}">
        <p14:creationId xmlns:p14="http://schemas.microsoft.com/office/powerpoint/2010/main" val="2874613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living room with a couch and a television&#10;&#10;Description automatically generated">
            <a:extLst>
              <a:ext uri="{FF2B5EF4-FFF2-40B4-BE49-F238E27FC236}">
                <a16:creationId xmlns:a16="http://schemas.microsoft.com/office/drawing/2014/main" id="{79E14F6E-5857-1FA0-8DD7-25DBD8EF0C87}"/>
              </a:ext>
            </a:extLst>
          </p:cNvPr>
          <p:cNvPicPr>
            <a:picLocks noChangeAspect="1"/>
          </p:cNvPicPr>
          <p:nvPr/>
        </p:nvPicPr>
        <p:blipFill>
          <a:blip r:embed="rId3">
            <a:extLst>
              <a:ext uri="{28A0092B-C50C-407E-A947-70E740481C1C}">
                <a14:useLocalDpi xmlns:a14="http://schemas.microsoft.com/office/drawing/2010/main" val="0"/>
              </a:ext>
            </a:extLst>
          </a:blip>
          <a:srcRect t="20343" r="-2" b="-2"/>
          <a:stretch/>
        </p:blipFill>
        <p:spPr>
          <a:xfrm>
            <a:off x="321730" y="321732"/>
            <a:ext cx="5674897" cy="3017405"/>
          </a:xfrm>
          <a:prstGeom prst="rect">
            <a:avLst/>
          </a:prstGeom>
        </p:spPr>
      </p:pic>
      <p:pic>
        <p:nvPicPr>
          <p:cNvPr id="4" name="Picture 3" descr="A blueprint of a house&#10;&#10;Description automatically generated">
            <a:extLst>
              <a:ext uri="{FF2B5EF4-FFF2-40B4-BE49-F238E27FC236}">
                <a16:creationId xmlns:a16="http://schemas.microsoft.com/office/drawing/2014/main" id="{A586DE34-78BD-96C7-3C76-74FAFD52D4EA}"/>
              </a:ext>
            </a:extLst>
          </p:cNvPr>
          <p:cNvPicPr>
            <a:picLocks noChangeAspect="1"/>
          </p:cNvPicPr>
          <p:nvPr/>
        </p:nvPicPr>
        <p:blipFill>
          <a:blip r:embed="rId4">
            <a:extLst>
              <a:ext uri="{28A0092B-C50C-407E-A947-70E740481C1C}">
                <a14:useLocalDpi xmlns:a14="http://schemas.microsoft.com/office/drawing/2010/main" val="0"/>
              </a:ext>
            </a:extLst>
          </a:blip>
          <a:srcRect l="13532" r="4090"/>
          <a:stretch/>
        </p:blipFill>
        <p:spPr>
          <a:xfrm>
            <a:off x="321730" y="3510853"/>
            <a:ext cx="5674897" cy="2789954"/>
          </a:xfrm>
          <a:prstGeom prst="rect">
            <a:avLst/>
          </a:prstGeom>
        </p:spPr>
      </p:pic>
      <p:pic>
        <p:nvPicPr>
          <p:cNvPr id="8" name="Picture 7" descr="A bedroom with a bed and a chair&#10;&#10;Description automatically generated">
            <a:extLst>
              <a:ext uri="{FF2B5EF4-FFF2-40B4-BE49-F238E27FC236}">
                <a16:creationId xmlns:a16="http://schemas.microsoft.com/office/drawing/2014/main" id="{A38E6A98-E01F-921E-3C0C-54593D20BBE7}"/>
              </a:ext>
            </a:extLst>
          </p:cNvPr>
          <p:cNvPicPr>
            <a:picLocks noChangeAspect="1"/>
          </p:cNvPicPr>
          <p:nvPr/>
        </p:nvPicPr>
        <p:blipFill>
          <a:blip r:embed="rId5">
            <a:extLst>
              <a:ext uri="{28A0092B-C50C-407E-A947-70E740481C1C}">
                <a14:useLocalDpi xmlns:a14="http://schemas.microsoft.com/office/drawing/2010/main" val="0"/>
              </a:ext>
            </a:extLst>
          </a:blip>
          <a:srcRect l="30872" r="5775" b="2"/>
          <a:stretch/>
        </p:blipFill>
        <p:spPr>
          <a:xfrm>
            <a:off x="6195373" y="321733"/>
            <a:ext cx="5674897" cy="5979074"/>
          </a:xfrm>
          <a:prstGeom prst="rect">
            <a:avLst/>
          </a:prstGeom>
        </p:spPr>
      </p:pic>
    </p:spTree>
    <p:extLst>
      <p:ext uri="{BB962C8B-B14F-4D97-AF65-F5344CB8AC3E}">
        <p14:creationId xmlns:p14="http://schemas.microsoft.com/office/powerpoint/2010/main" val="2812046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ouseboat on the water&#10;&#10;Description automatically generated">
            <a:extLst>
              <a:ext uri="{FF2B5EF4-FFF2-40B4-BE49-F238E27FC236}">
                <a16:creationId xmlns:a16="http://schemas.microsoft.com/office/drawing/2014/main" id="{AAD46FC8-770C-102D-BB77-22E0870916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458"/>
            <a:ext cx="12192000" cy="6739083"/>
          </a:xfrm>
          <a:prstGeom prst="rect">
            <a:avLst/>
          </a:prstGeom>
        </p:spPr>
      </p:pic>
      <p:sp>
        <p:nvSpPr>
          <p:cNvPr id="3" name="TextBox 2">
            <a:extLst>
              <a:ext uri="{FF2B5EF4-FFF2-40B4-BE49-F238E27FC236}">
                <a16:creationId xmlns:a16="http://schemas.microsoft.com/office/drawing/2014/main" id="{3D5AF5C1-02FB-9667-498A-897D2E372F00}"/>
              </a:ext>
            </a:extLst>
          </p:cNvPr>
          <p:cNvSpPr txBox="1"/>
          <p:nvPr/>
        </p:nvSpPr>
        <p:spPr>
          <a:xfrm>
            <a:off x="892654" y="904568"/>
            <a:ext cx="8091702" cy="830997"/>
          </a:xfrm>
          <a:prstGeom prst="rect">
            <a:avLst/>
          </a:prstGeom>
          <a:noFill/>
        </p:spPr>
        <p:txBody>
          <a:bodyPr wrap="none" rtlCol="0">
            <a:spAutoFit/>
          </a:bodyPr>
          <a:lstStyle/>
          <a:p>
            <a:r>
              <a:rPr lang="en-US" sz="2400" b="1" i="1" dirty="0"/>
              <a:t>Cora the Houseboat,  White Barn Inn Kennebunkport Me</a:t>
            </a:r>
          </a:p>
          <a:p>
            <a:endParaRPr lang="en-US" sz="2400" b="1" i="1" dirty="0"/>
          </a:p>
        </p:txBody>
      </p:sp>
    </p:spTree>
    <p:extLst>
      <p:ext uri="{BB962C8B-B14F-4D97-AF65-F5344CB8AC3E}">
        <p14:creationId xmlns:p14="http://schemas.microsoft.com/office/powerpoint/2010/main" val="4013896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bed with a yellow blanket and lamps&#10;&#10;Description automatically generated">
            <a:extLst>
              <a:ext uri="{FF2B5EF4-FFF2-40B4-BE49-F238E27FC236}">
                <a16:creationId xmlns:a16="http://schemas.microsoft.com/office/drawing/2014/main" id="{A5CE5CF6-E679-BC51-C0F7-4707F70C51C5}"/>
              </a:ext>
            </a:extLst>
          </p:cNvPr>
          <p:cNvPicPr>
            <a:picLocks noChangeAspect="1"/>
          </p:cNvPicPr>
          <p:nvPr/>
        </p:nvPicPr>
        <p:blipFill>
          <a:blip r:embed="rId2">
            <a:extLst>
              <a:ext uri="{28A0092B-C50C-407E-A947-70E740481C1C}">
                <a14:useLocalDpi xmlns:a14="http://schemas.microsoft.com/office/drawing/2010/main" val="0"/>
              </a:ext>
            </a:extLst>
          </a:blip>
          <a:srcRect t="35271" r="-2" b="11557"/>
          <a:stretch/>
        </p:blipFill>
        <p:spPr>
          <a:xfrm>
            <a:off x="321730" y="321732"/>
            <a:ext cx="5674897" cy="3017405"/>
          </a:xfrm>
          <a:prstGeom prst="rect">
            <a:avLst/>
          </a:prstGeom>
        </p:spPr>
      </p:pic>
      <p:pic>
        <p:nvPicPr>
          <p:cNvPr id="3" name="Picture 2" descr="A floor plan of a house&#10;&#10;Description automatically generated">
            <a:extLst>
              <a:ext uri="{FF2B5EF4-FFF2-40B4-BE49-F238E27FC236}">
                <a16:creationId xmlns:a16="http://schemas.microsoft.com/office/drawing/2014/main" id="{9FB0A897-BC20-D558-CE82-158298EB5FB4}"/>
              </a:ext>
            </a:extLst>
          </p:cNvPr>
          <p:cNvPicPr>
            <a:picLocks noChangeAspect="1"/>
          </p:cNvPicPr>
          <p:nvPr/>
        </p:nvPicPr>
        <p:blipFill>
          <a:blip r:embed="rId3">
            <a:extLst>
              <a:ext uri="{28A0092B-C50C-407E-A947-70E740481C1C}">
                <a14:useLocalDpi xmlns:a14="http://schemas.microsoft.com/office/drawing/2010/main" val="0"/>
              </a:ext>
            </a:extLst>
          </a:blip>
          <a:srcRect l="13044" r="3" b="3"/>
          <a:stretch/>
        </p:blipFill>
        <p:spPr>
          <a:xfrm>
            <a:off x="321730" y="3510853"/>
            <a:ext cx="5674897" cy="2789954"/>
          </a:xfrm>
          <a:prstGeom prst="rect">
            <a:avLst/>
          </a:prstGeom>
        </p:spPr>
      </p:pic>
      <p:pic>
        <p:nvPicPr>
          <p:cNvPr id="4" name="Picture 3" descr="A room with a view of water and a boat&#10;&#10;Description automatically generated">
            <a:extLst>
              <a:ext uri="{FF2B5EF4-FFF2-40B4-BE49-F238E27FC236}">
                <a16:creationId xmlns:a16="http://schemas.microsoft.com/office/drawing/2014/main" id="{884E37F1-A483-E440-5C0E-622C6A171FCD}"/>
              </a:ext>
            </a:extLst>
          </p:cNvPr>
          <p:cNvPicPr>
            <a:picLocks noChangeAspect="1"/>
          </p:cNvPicPr>
          <p:nvPr/>
        </p:nvPicPr>
        <p:blipFill>
          <a:blip r:embed="rId4">
            <a:extLst>
              <a:ext uri="{28A0092B-C50C-407E-A947-70E740481C1C}">
                <a14:useLocalDpi xmlns:a14="http://schemas.microsoft.com/office/drawing/2010/main" val="0"/>
              </a:ext>
            </a:extLst>
          </a:blip>
          <a:srcRect l="5087" r="2" b="2"/>
          <a:stretch/>
        </p:blipFill>
        <p:spPr>
          <a:xfrm>
            <a:off x="6195373" y="321733"/>
            <a:ext cx="5674897" cy="5979074"/>
          </a:xfrm>
          <a:prstGeom prst="rect">
            <a:avLst/>
          </a:prstGeom>
        </p:spPr>
      </p:pic>
    </p:spTree>
    <p:extLst>
      <p:ext uri="{BB962C8B-B14F-4D97-AF65-F5344CB8AC3E}">
        <p14:creationId xmlns:p14="http://schemas.microsoft.com/office/powerpoint/2010/main" val="4334148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row of boats on a river&#10;&#10;Description automatically generated with medium confidence">
            <a:extLst>
              <a:ext uri="{FF2B5EF4-FFF2-40B4-BE49-F238E27FC236}">
                <a16:creationId xmlns:a16="http://schemas.microsoft.com/office/drawing/2014/main" id="{E201EB69-469A-C244-C689-106E0A6C6058}"/>
              </a:ext>
            </a:extLst>
          </p:cNvPr>
          <p:cNvPicPr>
            <a:picLocks noChangeAspect="1"/>
          </p:cNvPicPr>
          <p:nvPr/>
        </p:nvPicPr>
        <p:blipFill>
          <a:blip r:embed="rId2">
            <a:extLst>
              <a:ext uri="{28A0092B-C50C-407E-A947-70E740481C1C}">
                <a14:useLocalDpi xmlns:a14="http://schemas.microsoft.com/office/drawing/2010/main" val="0"/>
              </a:ext>
            </a:extLst>
          </a:blip>
          <a:srcRect l="25"/>
          <a:stretch/>
        </p:blipFill>
        <p:spPr>
          <a:xfrm>
            <a:off x="20" y="10"/>
            <a:ext cx="12188932" cy="6857990"/>
          </a:xfrm>
          <a:prstGeom prst="rect">
            <a:avLst/>
          </a:prstGeom>
        </p:spPr>
      </p:pic>
      <p:sp>
        <p:nvSpPr>
          <p:cNvPr id="20" name="Rectangle 19">
            <a:extLst>
              <a:ext uri="{FF2B5EF4-FFF2-40B4-BE49-F238E27FC236}">
                <a16:creationId xmlns:a16="http://schemas.microsoft.com/office/drawing/2014/main" id="{475D337E-317A-4DE5-A744-F0371BBDAD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944761" y="-389238"/>
            <a:ext cx="6858000" cy="763647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EF7F720-CCBA-C0E1-8B1F-BFF27E0DC224}"/>
              </a:ext>
            </a:extLst>
          </p:cNvPr>
          <p:cNvSpPr txBox="1"/>
          <p:nvPr/>
        </p:nvSpPr>
        <p:spPr>
          <a:xfrm>
            <a:off x="6652948" y="971397"/>
            <a:ext cx="5040784" cy="2333778"/>
          </a:xfrm>
          <a:prstGeom prst="rect">
            <a:avLst/>
          </a:prstGeom>
        </p:spPr>
        <p:txBody>
          <a:bodyPr vert="horz" lIns="91440" tIns="45720" rIns="91440" bIns="45720" rtlCol="0" anchor="t">
            <a:normAutofit/>
          </a:bodyPr>
          <a:lstStyle/>
          <a:p>
            <a:pPr algn="r">
              <a:lnSpc>
                <a:spcPct val="90000"/>
              </a:lnSpc>
              <a:spcBef>
                <a:spcPct val="0"/>
              </a:spcBef>
              <a:spcAft>
                <a:spcPts val="600"/>
              </a:spcAft>
            </a:pPr>
            <a:r>
              <a:rPr lang="en-US" sz="5000" b="1" i="1" dirty="0">
                <a:solidFill>
                  <a:srgbClr val="FFFFFF"/>
                </a:solidFill>
                <a:latin typeface="+mj-lt"/>
                <a:ea typeface="+mj-ea"/>
                <a:cs typeface="+mj-cs"/>
              </a:rPr>
              <a:t>Catskill NY Houseboat Resort</a:t>
            </a:r>
          </a:p>
          <a:p>
            <a:pPr algn="r">
              <a:lnSpc>
                <a:spcPct val="90000"/>
              </a:lnSpc>
              <a:spcBef>
                <a:spcPct val="0"/>
              </a:spcBef>
              <a:spcAft>
                <a:spcPts val="600"/>
              </a:spcAft>
            </a:pPr>
            <a:endParaRPr lang="en-US" sz="5000" b="1" i="1" dirty="0">
              <a:solidFill>
                <a:srgbClr val="FFFFFF"/>
              </a:solidFill>
              <a:latin typeface="+mj-lt"/>
              <a:ea typeface="+mj-ea"/>
              <a:cs typeface="+mj-cs"/>
            </a:endParaRPr>
          </a:p>
        </p:txBody>
      </p:sp>
      <p:sp>
        <p:nvSpPr>
          <p:cNvPr id="22" name="Rectangle 21">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52947" y="508090"/>
            <a:ext cx="5021183" cy="1492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4081454"/>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row of houses on a dock&#10;&#10;Description automatically generated">
            <a:extLst>
              <a:ext uri="{FF2B5EF4-FFF2-40B4-BE49-F238E27FC236}">
                <a16:creationId xmlns:a16="http://schemas.microsoft.com/office/drawing/2014/main" id="{F7776724-9397-9A17-70CE-C116655EDDBE}"/>
              </a:ext>
            </a:extLst>
          </p:cNvPr>
          <p:cNvPicPr>
            <a:picLocks noChangeAspect="1"/>
          </p:cNvPicPr>
          <p:nvPr/>
        </p:nvPicPr>
        <p:blipFill>
          <a:blip r:embed="rId2">
            <a:extLst>
              <a:ext uri="{28A0092B-C50C-407E-A947-70E740481C1C}">
                <a14:useLocalDpi xmlns:a14="http://schemas.microsoft.com/office/drawing/2010/main" val="0"/>
              </a:ext>
            </a:extLst>
          </a:blip>
          <a:srcRect l="21196" r="25453" b="-1"/>
          <a:stretch/>
        </p:blipFill>
        <p:spPr>
          <a:xfrm>
            <a:off x="191086" y="171715"/>
            <a:ext cx="5813197" cy="6129087"/>
          </a:xfrm>
          <a:prstGeom prst="rect">
            <a:avLst/>
          </a:prstGeom>
        </p:spPr>
      </p:pic>
      <p:pic>
        <p:nvPicPr>
          <p:cNvPr id="4" name="Picture 3">
            <a:extLst>
              <a:ext uri="{FF2B5EF4-FFF2-40B4-BE49-F238E27FC236}">
                <a16:creationId xmlns:a16="http://schemas.microsoft.com/office/drawing/2014/main" id="{4D4BCFF1-DB6E-5499-3FC6-223E54FAEEE7}"/>
              </a:ext>
            </a:extLst>
          </p:cNvPr>
          <p:cNvPicPr>
            <a:picLocks noChangeAspect="1"/>
          </p:cNvPicPr>
          <p:nvPr/>
        </p:nvPicPr>
        <p:blipFill>
          <a:blip r:embed="rId3">
            <a:extLst>
              <a:ext uri="{28A0092B-C50C-407E-A947-70E740481C1C}">
                <a14:useLocalDpi xmlns:a14="http://schemas.microsoft.com/office/drawing/2010/main" val="0"/>
              </a:ext>
            </a:extLst>
          </a:blip>
          <a:srcRect b="2859"/>
          <a:stretch/>
        </p:blipFill>
        <p:spPr>
          <a:xfrm>
            <a:off x="6196929" y="171716"/>
            <a:ext cx="5803986" cy="3171422"/>
          </a:xfrm>
          <a:prstGeom prst="rect">
            <a:avLst/>
          </a:prstGeom>
        </p:spPr>
      </p:pic>
      <p:pic>
        <p:nvPicPr>
          <p:cNvPr id="3" name="Picture 2" descr="A blueprint of a house&#10;&#10;Description automatically generated">
            <a:extLst>
              <a:ext uri="{FF2B5EF4-FFF2-40B4-BE49-F238E27FC236}">
                <a16:creationId xmlns:a16="http://schemas.microsoft.com/office/drawing/2014/main" id="{F1AE3A90-63A3-2BB3-7B17-48A2821056D8}"/>
              </a:ext>
            </a:extLst>
          </p:cNvPr>
          <p:cNvPicPr>
            <a:picLocks noChangeAspect="1"/>
          </p:cNvPicPr>
          <p:nvPr/>
        </p:nvPicPr>
        <p:blipFill>
          <a:blip r:embed="rId4">
            <a:extLst>
              <a:ext uri="{28A0092B-C50C-407E-A947-70E740481C1C}">
                <a14:useLocalDpi xmlns:a14="http://schemas.microsoft.com/office/drawing/2010/main" val="0"/>
              </a:ext>
            </a:extLst>
          </a:blip>
          <a:srcRect t="2240"/>
          <a:stretch/>
        </p:blipFill>
        <p:spPr>
          <a:xfrm>
            <a:off x="6196929" y="3514856"/>
            <a:ext cx="5786386" cy="2785950"/>
          </a:xfrm>
          <a:prstGeom prst="rect">
            <a:avLst/>
          </a:prstGeom>
        </p:spPr>
      </p:pic>
    </p:spTree>
    <p:extLst>
      <p:ext uri="{BB962C8B-B14F-4D97-AF65-F5344CB8AC3E}">
        <p14:creationId xmlns:p14="http://schemas.microsoft.com/office/powerpoint/2010/main" val="5672998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ooden house with a round window&#10;&#10;Description automatically generated">
            <a:extLst>
              <a:ext uri="{FF2B5EF4-FFF2-40B4-BE49-F238E27FC236}">
                <a16:creationId xmlns:a16="http://schemas.microsoft.com/office/drawing/2014/main" id="{8CC27355-67A4-1D20-5FCD-D69993C27A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F74A9D42-A049-AE2F-35F9-B24341BB19EA}"/>
              </a:ext>
            </a:extLst>
          </p:cNvPr>
          <p:cNvSpPr txBox="1"/>
          <p:nvPr/>
        </p:nvSpPr>
        <p:spPr>
          <a:xfrm>
            <a:off x="766916" y="6381135"/>
            <a:ext cx="2634247" cy="523220"/>
          </a:xfrm>
          <a:prstGeom prst="rect">
            <a:avLst/>
          </a:prstGeom>
          <a:noFill/>
        </p:spPr>
        <p:txBody>
          <a:bodyPr wrap="none" rtlCol="0">
            <a:spAutoFit/>
          </a:bodyPr>
          <a:lstStyle/>
          <a:p>
            <a:r>
              <a:rPr lang="en-US" sz="2800" b="1" i="1" dirty="0"/>
              <a:t>Floating Sauna</a:t>
            </a:r>
          </a:p>
        </p:txBody>
      </p:sp>
    </p:spTree>
    <p:extLst>
      <p:ext uri="{BB962C8B-B14F-4D97-AF65-F5344CB8AC3E}">
        <p14:creationId xmlns:p14="http://schemas.microsoft.com/office/powerpoint/2010/main" val="345390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5FBBE6-28C8-858D-BD2C-C9F5203938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4B05A080-D44B-0E18-3624-AA8D9253C806}"/>
              </a:ext>
            </a:extLst>
          </p:cNvPr>
          <p:cNvSpPr txBox="1"/>
          <p:nvPr/>
        </p:nvSpPr>
        <p:spPr>
          <a:xfrm>
            <a:off x="1150374" y="6263148"/>
            <a:ext cx="3836884" cy="461665"/>
          </a:xfrm>
          <a:prstGeom prst="rect">
            <a:avLst/>
          </a:prstGeom>
          <a:noFill/>
        </p:spPr>
        <p:txBody>
          <a:bodyPr wrap="none" rtlCol="0">
            <a:spAutoFit/>
          </a:bodyPr>
          <a:lstStyle/>
          <a:p>
            <a:r>
              <a:rPr lang="en-US" sz="2400" b="1" i="1" dirty="0"/>
              <a:t>Floating Storage Buildings</a:t>
            </a:r>
          </a:p>
        </p:txBody>
      </p:sp>
    </p:spTree>
    <p:extLst>
      <p:ext uri="{BB962C8B-B14F-4D97-AF65-F5344CB8AC3E}">
        <p14:creationId xmlns:p14="http://schemas.microsoft.com/office/powerpoint/2010/main" val="766821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houseboat on water&#10;&#10;Description automatically generated">
            <a:extLst>
              <a:ext uri="{FF2B5EF4-FFF2-40B4-BE49-F238E27FC236}">
                <a16:creationId xmlns:a16="http://schemas.microsoft.com/office/drawing/2014/main" id="{25B2F975-D329-0740-DE5E-E9A94D5F9A2C}"/>
              </a:ext>
            </a:extLst>
          </p:cNvPr>
          <p:cNvPicPr>
            <a:picLocks noChangeAspect="1"/>
          </p:cNvPicPr>
          <p:nvPr/>
        </p:nvPicPr>
        <p:blipFill>
          <a:blip r:embed="rId2">
            <a:extLst>
              <a:ext uri="{28A0092B-C50C-407E-A947-70E740481C1C}">
                <a14:useLocalDpi xmlns:a14="http://schemas.microsoft.com/office/drawing/2010/main" val="0"/>
              </a:ext>
            </a:extLst>
          </a:blip>
          <a:srcRect l="21105" r="25543" b="-1"/>
          <a:stretch/>
        </p:blipFill>
        <p:spPr>
          <a:xfrm>
            <a:off x="191086" y="171715"/>
            <a:ext cx="5813197" cy="6129087"/>
          </a:xfrm>
          <a:prstGeom prst="rect">
            <a:avLst/>
          </a:prstGeom>
        </p:spPr>
      </p:pic>
      <p:pic>
        <p:nvPicPr>
          <p:cNvPr id="7" name="Picture 6" descr="A room with a bed and a bike&#10;&#10;Description automatically generated">
            <a:extLst>
              <a:ext uri="{FF2B5EF4-FFF2-40B4-BE49-F238E27FC236}">
                <a16:creationId xmlns:a16="http://schemas.microsoft.com/office/drawing/2014/main" id="{CA99BF4F-42FF-B5DA-E5D8-C9E2A6F08FFD}"/>
              </a:ext>
            </a:extLst>
          </p:cNvPr>
          <p:cNvPicPr>
            <a:picLocks noChangeAspect="1"/>
          </p:cNvPicPr>
          <p:nvPr/>
        </p:nvPicPr>
        <p:blipFill>
          <a:blip r:embed="rId3">
            <a:extLst>
              <a:ext uri="{28A0092B-C50C-407E-A947-70E740481C1C}">
                <a14:useLocalDpi xmlns:a14="http://schemas.microsoft.com/office/drawing/2010/main" val="0"/>
              </a:ext>
            </a:extLst>
          </a:blip>
          <a:srcRect t="513" b="2346"/>
          <a:stretch/>
        </p:blipFill>
        <p:spPr>
          <a:xfrm>
            <a:off x="6196929" y="171716"/>
            <a:ext cx="5803986" cy="3171422"/>
          </a:xfrm>
          <a:prstGeom prst="rect">
            <a:avLst/>
          </a:prstGeom>
        </p:spPr>
      </p:pic>
      <p:pic>
        <p:nvPicPr>
          <p:cNvPr id="3" name="Picture 2" descr="A floor plan of a small house&#10;&#10;Description automatically generated">
            <a:extLst>
              <a:ext uri="{FF2B5EF4-FFF2-40B4-BE49-F238E27FC236}">
                <a16:creationId xmlns:a16="http://schemas.microsoft.com/office/drawing/2014/main" id="{5ED39EE7-BDDE-85BA-CBEB-7CCBEC428B56}"/>
              </a:ext>
            </a:extLst>
          </p:cNvPr>
          <p:cNvPicPr>
            <a:picLocks noChangeAspect="1"/>
          </p:cNvPicPr>
          <p:nvPr/>
        </p:nvPicPr>
        <p:blipFill>
          <a:blip r:embed="rId4">
            <a:extLst>
              <a:ext uri="{28A0092B-C50C-407E-A947-70E740481C1C}">
                <a14:useLocalDpi xmlns:a14="http://schemas.microsoft.com/office/drawing/2010/main" val="0"/>
              </a:ext>
            </a:extLst>
          </a:blip>
          <a:srcRect l="2382" r="1" b="1"/>
          <a:stretch/>
        </p:blipFill>
        <p:spPr>
          <a:xfrm>
            <a:off x="6196929" y="3514856"/>
            <a:ext cx="5786386" cy="2785950"/>
          </a:xfrm>
          <a:prstGeom prst="rect">
            <a:avLst/>
          </a:prstGeom>
        </p:spPr>
      </p:pic>
      <p:sp>
        <p:nvSpPr>
          <p:cNvPr id="2" name="TextBox 1">
            <a:extLst>
              <a:ext uri="{FF2B5EF4-FFF2-40B4-BE49-F238E27FC236}">
                <a16:creationId xmlns:a16="http://schemas.microsoft.com/office/drawing/2014/main" id="{C6C641B6-AD1A-A4B9-2F74-413A41B94BA8}"/>
              </a:ext>
            </a:extLst>
          </p:cNvPr>
          <p:cNvSpPr txBox="1"/>
          <p:nvPr/>
        </p:nvSpPr>
        <p:spPr>
          <a:xfrm>
            <a:off x="629265" y="6145161"/>
            <a:ext cx="2881430" cy="461665"/>
          </a:xfrm>
          <a:prstGeom prst="rect">
            <a:avLst/>
          </a:prstGeom>
          <a:noFill/>
        </p:spPr>
        <p:txBody>
          <a:bodyPr wrap="none" rtlCol="0">
            <a:spAutoFit/>
          </a:bodyPr>
          <a:lstStyle/>
          <a:p>
            <a:r>
              <a:rPr lang="en-US" sz="2400" b="1" i="1" dirty="0"/>
              <a:t>Workforce Housing</a:t>
            </a:r>
          </a:p>
        </p:txBody>
      </p:sp>
    </p:spTree>
    <p:extLst>
      <p:ext uri="{BB962C8B-B14F-4D97-AF65-F5344CB8AC3E}">
        <p14:creationId xmlns:p14="http://schemas.microsoft.com/office/powerpoint/2010/main" val="1588779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house on the water&#10;&#10;Description automatically generated">
            <a:extLst>
              <a:ext uri="{FF2B5EF4-FFF2-40B4-BE49-F238E27FC236}">
                <a16:creationId xmlns:a16="http://schemas.microsoft.com/office/drawing/2014/main" id="{61A87726-59ED-ADD1-90CF-8112DE078B70}"/>
              </a:ext>
            </a:extLst>
          </p:cNvPr>
          <p:cNvPicPr>
            <a:picLocks noChangeAspect="1"/>
          </p:cNvPicPr>
          <p:nvPr/>
        </p:nvPicPr>
        <p:blipFill>
          <a:blip r:embed="rId2">
            <a:extLst>
              <a:ext uri="{28A0092B-C50C-407E-A947-70E740481C1C}">
                <a14:useLocalDpi xmlns:a14="http://schemas.microsoft.com/office/drawing/2010/main" val="0"/>
              </a:ext>
            </a:extLst>
          </a:blip>
          <a:srcRect r="2" b="11212"/>
          <a:stretch/>
        </p:blipFill>
        <p:spPr>
          <a:xfrm>
            <a:off x="6887045" y="10"/>
            <a:ext cx="4661488" cy="3104198"/>
          </a:xfrm>
          <a:prstGeom prst="rect">
            <a:avLst/>
          </a:prstGeom>
        </p:spPr>
      </p:pic>
      <p:pic>
        <p:nvPicPr>
          <p:cNvPr id="9" name="Picture 8" descr="A blueprint of a house&#10;&#10;Description automatically generated">
            <a:extLst>
              <a:ext uri="{FF2B5EF4-FFF2-40B4-BE49-F238E27FC236}">
                <a16:creationId xmlns:a16="http://schemas.microsoft.com/office/drawing/2014/main" id="{67BFD6BE-A0DC-B29A-F422-81EF96FB0CCE}"/>
              </a:ext>
            </a:extLst>
          </p:cNvPr>
          <p:cNvPicPr>
            <a:picLocks noChangeAspect="1"/>
          </p:cNvPicPr>
          <p:nvPr/>
        </p:nvPicPr>
        <p:blipFill>
          <a:blip r:embed="rId3">
            <a:extLst>
              <a:ext uri="{28A0092B-C50C-407E-A947-70E740481C1C}">
                <a14:useLocalDpi xmlns:a14="http://schemas.microsoft.com/office/drawing/2010/main" val="0"/>
              </a:ext>
            </a:extLst>
          </a:blip>
          <a:srcRect l="5148" r="16380" b="1"/>
          <a:stretch/>
        </p:blipFill>
        <p:spPr>
          <a:xfrm>
            <a:off x="5419264" y="3265080"/>
            <a:ext cx="6129269" cy="3592925"/>
          </a:xfrm>
          <a:prstGeom prst="rect">
            <a:avLst/>
          </a:prstGeom>
        </p:spPr>
      </p:pic>
      <p:pic>
        <p:nvPicPr>
          <p:cNvPr id="3" name="Picture 2" descr="A houseboat on the water&#10;&#10;Description automatically generated">
            <a:extLst>
              <a:ext uri="{FF2B5EF4-FFF2-40B4-BE49-F238E27FC236}">
                <a16:creationId xmlns:a16="http://schemas.microsoft.com/office/drawing/2014/main" id="{C47CEEBE-D740-248C-772C-F6C42AAB53D0}"/>
              </a:ext>
            </a:extLst>
          </p:cNvPr>
          <p:cNvPicPr>
            <a:picLocks noChangeAspect="1"/>
          </p:cNvPicPr>
          <p:nvPr/>
        </p:nvPicPr>
        <p:blipFill>
          <a:blip r:embed="rId4">
            <a:extLst>
              <a:ext uri="{28A0092B-C50C-407E-A947-70E740481C1C}">
                <a14:useLocalDpi xmlns:a14="http://schemas.microsoft.com/office/drawing/2010/main" val="0"/>
              </a:ext>
            </a:extLst>
          </a:blip>
          <a:srcRect t="9005" r="1" b="5069"/>
          <a:stretch/>
        </p:blipFill>
        <p:spPr>
          <a:xfrm>
            <a:off x="643467" y="-5"/>
            <a:ext cx="6082711"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sp>
        <p:nvSpPr>
          <p:cNvPr id="16" name="Rectangle 15">
            <a:extLst>
              <a:ext uri="{FF2B5EF4-FFF2-40B4-BE49-F238E27FC236}">
                <a16:creationId xmlns:a16="http://schemas.microsoft.com/office/drawing/2014/main" id="{749FA6A2-2239-4EF2-9EB3-B1DC295FE1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4080063"/>
            <a:ext cx="4614930" cy="2156145"/>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0BB20FB-D09C-4ECF-E168-E2E876753D08}"/>
              </a:ext>
            </a:extLst>
          </p:cNvPr>
          <p:cNvSpPr txBox="1"/>
          <p:nvPr/>
        </p:nvSpPr>
        <p:spPr>
          <a:xfrm>
            <a:off x="944545" y="4642338"/>
            <a:ext cx="3780458" cy="923330"/>
          </a:xfrm>
          <a:prstGeom prst="rect">
            <a:avLst/>
          </a:prstGeom>
          <a:noFill/>
        </p:spPr>
        <p:txBody>
          <a:bodyPr wrap="none" rtlCol="0">
            <a:spAutoFit/>
          </a:bodyPr>
          <a:lstStyle/>
          <a:p>
            <a:r>
              <a:rPr lang="en-US" b="1" i="1" dirty="0"/>
              <a:t>Floating offices designed to your </a:t>
            </a:r>
          </a:p>
          <a:p>
            <a:r>
              <a:rPr lang="en-US" b="1" i="1" dirty="0"/>
              <a:t>Specific needs and infrastructure </a:t>
            </a:r>
          </a:p>
          <a:p>
            <a:r>
              <a:rPr lang="en-US" b="1" i="1" dirty="0"/>
              <a:t>Requirements.</a:t>
            </a:r>
          </a:p>
        </p:txBody>
      </p:sp>
    </p:spTree>
    <p:extLst>
      <p:ext uri="{BB962C8B-B14F-4D97-AF65-F5344CB8AC3E}">
        <p14:creationId xmlns:p14="http://schemas.microsoft.com/office/powerpoint/2010/main" val="2465408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Low Angle View Of Clouds In Sky">
            <a:extLst>
              <a:ext uri="{FF2B5EF4-FFF2-40B4-BE49-F238E27FC236}">
                <a16:creationId xmlns:a16="http://schemas.microsoft.com/office/drawing/2014/main" id="{E8861F6D-D21F-DD31-6BFD-4C186BEB114F}"/>
              </a:ext>
            </a:extLst>
          </p:cNvPr>
          <p:cNvPicPr>
            <a:picLocks noChangeAspect="1"/>
          </p:cNvPicPr>
          <p:nvPr/>
        </p:nvPicPr>
        <p:blipFill>
          <a:blip r:embed="rId2"/>
          <a:srcRect t="13580" b="2151"/>
          <a:stretch/>
        </p:blipFill>
        <p:spPr>
          <a:xfrm>
            <a:off x="20" y="10"/>
            <a:ext cx="12191980" cy="6857990"/>
          </a:xfrm>
          <a:prstGeom prst="rect">
            <a:avLst/>
          </a:prstGeom>
        </p:spPr>
      </p:pic>
      <p:sp>
        <p:nvSpPr>
          <p:cNvPr id="2" name="Title 1">
            <a:extLst>
              <a:ext uri="{FF2B5EF4-FFF2-40B4-BE49-F238E27FC236}">
                <a16:creationId xmlns:a16="http://schemas.microsoft.com/office/drawing/2014/main" id="{65650A8E-C007-CF38-9AFA-B9E2669C793C}"/>
              </a:ext>
            </a:extLst>
          </p:cNvPr>
          <p:cNvSpPr>
            <a:spLocks noGrp="1"/>
          </p:cNvSpPr>
          <p:nvPr>
            <p:ph type="ctrTitle"/>
          </p:nvPr>
        </p:nvSpPr>
        <p:spPr>
          <a:xfrm>
            <a:off x="517870" y="978408"/>
            <a:ext cx="5021183" cy="5074226"/>
          </a:xfrm>
          <a:ln>
            <a:noFill/>
          </a:ln>
        </p:spPr>
        <p:txBody>
          <a:bodyPr anchor="ctr">
            <a:normAutofit/>
          </a:bodyPr>
          <a:lstStyle/>
          <a:p>
            <a:r>
              <a:rPr lang="en-US" dirty="0"/>
              <a:t>Additional Revenue Streams for Marinas.</a:t>
            </a:r>
          </a:p>
        </p:txBody>
      </p:sp>
      <p:sp>
        <p:nvSpPr>
          <p:cNvPr id="7" name="Subtitle 6">
            <a:extLst>
              <a:ext uri="{FF2B5EF4-FFF2-40B4-BE49-F238E27FC236}">
                <a16:creationId xmlns:a16="http://schemas.microsoft.com/office/drawing/2014/main" id="{43228056-8267-D3A9-1BF3-F4A911D2E892}"/>
              </a:ext>
            </a:extLst>
          </p:cNvPr>
          <p:cNvSpPr>
            <a:spLocks noGrp="1"/>
          </p:cNvSpPr>
          <p:nvPr>
            <p:ph type="subTitle" idx="1"/>
          </p:nvPr>
        </p:nvSpPr>
        <p:spPr/>
        <p:txBody>
          <a:bodyPr/>
          <a:lstStyle/>
          <a:p>
            <a:r>
              <a:rPr lang="en-US" b="1" dirty="0"/>
              <a:t>The leader in on the water lodging</a:t>
            </a:r>
          </a:p>
        </p:txBody>
      </p:sp>
      <p:pic>
        <p:nvPicPr>
          <p:cNvPr id="6" name="Picture 5" descr="A blue and white logo&#10;&#10;Description automatically generated">
            <a:extLst>
              <a:ext uri="{FF2B5EF4-FFF2-40B4-BE49-F238E27FC236}">
                <a16:creationId xmlns:a16="http://schemas.microsoft.com/office/drawing/2014/main" id="{32F262DF-6AA6-A380-9215-0C57C7D32D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313" y="2754571"/>
            <a:ext cx="3902893" cy="2656969"/>
          </a:xfrm>
          <a:prstGeom prst="rect">
            <a:avLst/>
          </a:prstGeom>
        </p:spPr>
      </p:pic>
    </p:spTree>
    <p:extLst>
      <p:ext uri="{BB962C8B-B14F-4D97-AF65-F5344CB8AC3E}">
        <p14:creationId xmlns:p14="http://schemas.microsoft.com/office/powerpoint/2010/main" val="1194332992"/>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A floor plan of a house&#10;&#10;Description automatically generated">
            <a:extLst>
              <a:ext uri="{FF2B5EF4-FFF2-40B4-BE49-F238E27FC236}">
                <a16:creationId xmlns:a16="http://schemas.microsoft.com/office/drawing/2014/main" id="{B85802FD-53E0-7956-DAC3-7065BDB8416A}"/>
              </a:ext>
            </a:extLst>
          </p:cNvPr>
          <p:cNvPicPr>
            <a:picLocks noChangeAspect="1"/>
          </p:cNvPicPr>
          <p:nvPr/>
        </p:nvPicPr>
        <p:blipFill>
          <a:blip r:embed="rId3">
            <a:extLst>
              <a:ext uri="{28A0092B-C50C-407E-A947-70E740481C1C}">
                <a14:useLocalDpi xmlns:a14="http://schemas.microsoft.com/office/drawing/2010/main" val="0"/>
              </a:ext>
            </a:extLst>
          </a:blip>
          <a:srcRect t="9109" r="-2" b="-2"/>
          <a:stretch/>
        </p:blipFill>
        <p:spPr>
          <a:xfrm>
            <a:off x="321730" y="321732"/>
            <a:ext cx="5674897" cy="3017405"/>
          </a:xfrm>
          <a:prstGeom prst="rect">
            <a:avLst/>
          </a:prstGeom>
        </p:spPr>
      </p:pic>
      <p:pic>
        <p:nvPicPr>
          <p:cNvPr id="5" name="Picture 4" descr="A white building on the water&#10;&#10;Description automatically generated">
            <a:extLst>
              <a:ext uri="{FF2B5EF4-FFF2-40B4-BE49-F238E27FC236}">
                <a16:creationId xmlns:a16="http://schemas.microsoft.com/office/drawing/2014/main" id="{8FF9181A-34A4-D258-C258-01E26815E9BD}"/>
              </a:ext>
            </a:extLst>
          </p:cNvPr>
          <p:cNvPicPr>
            <a:picLocks noChangeAspect="1"/>
          </p:cNvPicPr>
          <p:nvPr/>
        </p:nvPicPr>
        <p:blipFill>
          <a:blip r:embed="rId4">
            <a:extLst>
              <a:ext uri="{28A0092B-C50C-407E-A947-70E740481C1C}">
                <a14:useLocalDpi xmlns:a14="http://schemas.microsoft.com/office/drawing/2010/main" val="0"/>
              </a:ext>
            </a:extLst>
          </a:blip>
          <a:srcRect t="22504" r="-2" b="11944"/>
          <a:stretch/>
        </p:blipFill>
        <p:spPr>
          <a:xfrm>
            <a:off x="321730" y="3510853"/>
            <a:ext cx="5674897" cy="2789954"/>
          </a:xfrm>
          <a:prstGeom prst="rect">
            <a:avLst/>
          </a:prstGeom>
        </p:spPr>
      </p:pic>
      <p:pic>
        <p:nvPicPr>
          <p:cNvPr id="7" name="Picture 6" descr="A bathroom with a toilet and a toilet&#10;&#10;Description automatically generated">
            <a:extLst>
              <a:ext uri="{FF2B5EF4-FFF2-40B4-BE49-F238E27FC236}">
                <a16:creationId xmlns:a16="http://schemas.microsoft.com/office/drawing/2014/main" id="{EC7D9FA1-97E2-E522-6A2E-E7C728A0EAC7}"/>
              </a:ext>
            </a:extLst>
          </p:cNvPr>
          <p:cNvPicPr>
            <a:picLocks noChangeAspect="1"/>
          </p:cNvPicPr>
          <p:nvPr/>
        </p:nvPicPr>
        <p:blipFill>
          <a:blip r:embed="rId5">
            <a:extLst>
              <a:ext uri="{28A0092B-C50C-407E-A947-70E740481C1C}">
                <a14:useLocalDpi xmlns:a14="http://schemas.microsoft.com/office/drawing/2010/main" val="0"/>
              </a:ext>
            </a:extLst>
          </a:blip>
          <a:srcRect l="1620" r="19359" b="-2"/>
          <a:stretch/>
        </p:blipFill>
        <p:spPr>
          <a:xfrm rot="5400000">
            <a:off x="6043284" y="473821"/>
            <a:ext cx="5979074" cy="5674897"/>
          </a:xfrm>
          <a:prstGeom prst="rect">
            <a:avLst/>
          </a:prstGeom>
        </p:spPr>
      </p:pic>
      <p:sp>
        <p:nvSpPr>
          <p:cNvPr id="10" name="TextBox 9">
            <a:extLst>
              <a:ext uri="{FF2B5EF4-FFF2-40B4-BE49-F238E27FC236}">
                <a16:creationId xmlns:a16="http://schemas.microsoft.com/office/drawing/2014/main" id="{5E68372F-B878-8C89-4E8A-0E5E7606005E}"/>
              </a:ext>
            </a:extLst>
          </p:cNvPr>
          <p:cNvSpPr txBox="1"/>
          <p:nvPr/>
        </p:nvSpPr>
        <p:spPr>
          <a:xfrm>
            <a:off x="6581670" y="5606980"/>
            <a:ext cx="5099216" cy="646331"/>
          </a:xfrm>
          <a:prstGeom prst="rect">
            <a:avLst/>
          </a:prstGeom>
          <a:noFill/>
        </p:spPr>
        <p:txBody>
          <a:bodyPr wrap="none" rtlCol="0">
            <a:spAutoFit/>
          </a:bodyPr>
          <a:lstStyle/>
          <a:p>
            <a:r>
              <a:rPr lang="en-US" b="1" i="1" dirty="0"/>
              <a:t>Shower Houseboats, all custom designed and </a:t>
            </a:r>
          </a:p>
          <a:p>
            <a:r>
              <a:rPr lang="en-US" b="1" i="1" dirty="0"/>
              <a:t>Built to your locations' needs.</a:t>
            </a:r>
          </a:p>
        </p:txBody>
      </p:sp>
    </p:spTree>
    <p:extLst>
      <p:ext uri="{BB962C8B-B14F-4D97-AF65-F5344CB8AC3E}">
        <p14:creationId xmlns:p14="http://schemas.microsoft.com/office/powerpoint/2010/main" val="2765272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C4E90A-E83E-0D7E-D4BD-52C1835539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7736" y="776748"/>
            <a:ext cx="8782260" cy="4870426"/>
          </a:xfrm>
          <a:prstGeom prst="rect">
            <a:avLst/>
          </a:prstGeom>
        </p:spPr>
      </p:pic>
      <p:pic>
        <p:nvPicPr>
          <p:cNvPr id="6" name="Picture 5" descr="A blue and white logo&#10;&#10;Description automatically generated">
            <a:extLst>
              <a:ext uri="{FF2B5EF4-FFF2-40B4-BE49-F238E27FC236}">
                <a16:creationId xmlns:a16="http://schemas.microsoft.com/office/drawing/2014/main" id="{847B0432-A2BE-121F-1638-81AEBC3A36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8233" y="5341786"/>
            <a:ext cx="1981372" cy="1348857"/>
          </a:xfrm>
          <a:prstGeom prst="rect">
            <a:avLst/>
          </a:prstGeom>
        </p:spPr>
      </p:pic>
      <p:sp>
        <p:nvSpPr>
          <p:cNvPr id="7" name="TextBox 6">
            <a:extLst>
              <a:ext uri="{FF2B5EF4-FFF2-40B4-BE49-F238E27FC236}">
                <a16:creationId xmlns:a16="http://schemas.microsoft.com/office/drawing/2014/main" id="{D9594220-55FF-A090-94D7-28012EE611F3}"/>
              </a:ext>
            </a:extLst>
          </p:cNvPr>
          <p:cNvSpPr txBox="1"/>
          <p:nvPr/>
        </p:nvSpPr>
        <p:spPr>
          <a:xfrm>
            <a:off x="914400" y="6551525"/>
            <a:ext cx="5095819" cy="461665"/>
          </a:xfrm>
          <a:prstGeom prst="rect">
            <a:avLst/>
          </a:prstGeom>
          <a:noFill/>
        </p:spPr>
        <p:txBody>
          <a:bodyPr wrap="none" rtlCol="0">
            <a:spAutoFit/>
          </a:bodyPr>
          <a:lstStyle/>
          <a:p>
            <a:r>
              <a:rPr lang="en-US" sz="2400" b="1" i="1" dirty="0"/>
              <a:t>The leader in on-the-water lodging </a:t>
            </a:r>
          </a:p>
        </p:txBody>
      </p:sp>
    </p:spTree>
    <p:extLst>
      <p:ext uri="{BB962C8B-B14F-4D97-AF65-F5344CB8AC3E}">
        <p14:creationId xmlns:p14="http://schemas.microsoft.com/office/powerpoint/2010/main" val="29528774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Marina Profit Center Trends – Boatlifts and PWC Docking Platforms</a:t>
            </a:r>
          </a:p>
        </p:txBody>
      </p:sp>
      <p:sp>
        <p:nvSpPr>
          <p:cNvPr id="3" name="Subtitle 2"/>
          <p:cNvSpPr>
            <a:spLocks noGrp="1"/>
          </p:cNvSpPr>
          <p:nvPr>
            <p:ph type="subTitle" idx="1"/>
          </p:nvPr>
        </p:nvSpPr>
        <p:spPr/>
        <p:txBody>
          <a:bodyPr>
            <a:normAutofit/>
          </a:bodyPr>
          <a:lstStyle/>
          <a:p>
            <a:r>
              <a:rPr lang="en-US" dirty="0"/>
              <a:t>Thursday December 12, 2024</a:t>
            </a:r>
          </a:p>
          <a:p>
            <a:r>
              <a:rPr lang="en-US" dirty="0"/>
              <a:t>Ron Martin, Director of distribution centers &amp; marina sales</a:t>
            </a:r>
          </a:p>
        </p:txBody>
      </p:sp>
    </p:spTree>
    <p:extLst>
      <p:ext uri="{BB962C8B-B14F-4D97-AF65-F5344CB8AC3E}">
        <p14:creationId xmlns:p14="http://schemas.microsoft.com/office/powerpoint/2010/main" val="687656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E22CD8-D2CD-478C-B761-D0FEF01860DF}"/>
              </a:ext>
            </a:extLst>
          </p:cNvPr>
          <p:cNvSpPr>
            <a:spLocks noGrp="1"/>
          </p:cNvSpPr>
          <p:nvPr>
            <p:ph type="title"/>
          </p:nvPr>
        </p:nvSpPr>
        <p:spPr/>
        <p:txBody>
          <a:bodyPr/>
          <a:lstStyle/>
          <a:p>
            <a:r>
              <a:rPr lang="en-US" dirty="0"/>
              <a:t>Introduction</a:t>
            </a:r>
          </a:p>
        </p:txBody>
      </p:sp>
      <p:sp>
        <p:nvSpPr>
          <p:cNvPr id="5" name="Text Placeholder 4">
            <a:extLst>
              <a:ext uri="{FF2B5EF4-FFF2-40B4-BE49-F238E27FC236}">
                <a16:creationId xmlns:a16="http://schemas.microsoft.com/office/drawing/2014/main" id="{89CE6C0E-8ACD-4B14-AD7F-C13008692673}"/>
              </a:ext>
            </a:extLst>
          </p:cNvPr>
          <p:cNvSpPr>
            <a:spLocks noGrp="1"/>
          </p:cNvSpPr>
          <p:nvPr>
            <p:ph type="body" idx="1"/>
          </p:nvPr>
        </p:nvSpPr>
        <p:spPr>
          <a:xfrm>
            <a:off x="6895558" y="2266546"/>
            <a:ext cx="3755379" cy="3511684"/>
          </a:xfrm>
        </p:spPr>
        <p:txBody>
          <a:bodyPr>
            <a:normAutofit/>
          </a:bodyPr>
          <a:lstStyle/>
          <a:p>
            <a:r>
              <a:rPr lang="en-US" i="0" dirty="0"/>
              <a:t>Ron Martin – </a:t>
            </a:r>
          </a:p>
          <a:p>
            <a:r>
              <a:rPr lang="en-US" i="0" dirty="0"/>
              <a:t>Director of Distribution Centers and Marina sales at Waterfront Brands</a:t>
            </a:r>
          </a:p>
          <a:p>
            <a:r>
              <a:rPr lang="en-US" i="0" dirty="0"/>
              <a:t>Over 34 years experience in the industry.</a:t>
            </a:r>
          </a:p>
          <a:p>
            <a:pPr marL="342900" indent="-342900">
              <a:buFont typeface="Arial" panose="020B0604020202020204" pitchFamily="34" charset="0"/>
              <a:buChar char="•"/>
            </a:pPr>
            <a:endParaRPr lang="en-US" i="0" dirty="0"/>
          </a:p>
        </p:txBody>
      </p:sp>
    </p:spTree>
    <p:extLst>
      <p:ext uri="{BB962C8B-B14F-4D97-AF65-F5344CB8AC3E}">
        <p14:creationId xmlns:p14="http://schemas.microsoft.com/office/powerpoint/2010/main" val="20901813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E22CD8-D2CD-478C-B761-D0FEF01860DF}"/>
              </a:ext>
            </a:extLst>
          </p:cNvPr>
          <p:cNvSpPr>
            <a:spLocks noGrp="1"/>
          </p:cNvSpPr>
          <p:nvPr>
            <p:ph type="title"/>
          </p:nvPr>
        </p:nvSpPr>
        <p:spPr/>
        <p:txBody>
          <a:bodyPr/>
          <a:lstStyle/>
          <a:p>
            <a:r>
              <a:rPr lang="en-US" dirty="0"/>
              <a:t>Why you should consider boat lifts at your marina.</a:t>
            </a:r>
          </a:p>
        </p:txBody>
      </p:sp>
      <p:sp>
        <p:nvSpPr>
          <p:cNvPr id="5" name="Text Placeholder 4">
            <a:extLst>
              <a:ext uri="{FF2B5EF4-FFF2-40B4-BE49-F238E27FC236}">
                <a16:creationId xmlns:a16="http://schemas.microsoft.com/office/drawing/2014/main" id="{89CE6C0E-8ACD-4B14-AD7F-C13008692673}"/>
              </a:ext>
            </a:extLst>
          </p:cNvPr>
          <p:cNvSpPr>
            <a:spLocks noGrp="1"/>
          </p:cNvSpPr>
          <p:nvPr>
            <p:ph type="body" idx="1"/>
          </p:nvPr>
        </p:nvSpPr>
        <p:spPr/>
        <p:txBody>
          <a:bodyPr/>
          <a:lstStyle/>
          <a:p>
            <a:pPr marL="342900" indent="-342900">
              <a:buFont typeface="Arial" panose="020B0604020202020204" pitchFamily="34" charset="0"/>
              <a:buChar char="•"/>
            </a:pPr>
            <a:r>
              <a:rPr lang="en-US" i="0" dirty="0"/>
              <a:t>Increase your revenue and strengthen your customer base</a:t>
            </a:r>
          </a:p>
        </p:txBody>
      </p:sp>
    </p:spTree>
    <p:extLst>
      <p:ext uri="{BB962C8B-B14F-4D97-AF65-F5344CB8AC3E}">
        <p14:creationId xmlns:p14="http://schemas.microsoft.com/office/powerpoint/2010/main" val="28276040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C878E-2B46-DAE2-F49B-1D277DBC3D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E79035-01F2-7496-17AF-4803BE24332D}"/>
              </a:ext>
            </a:extLst>
          </p:cNvPr>
          <p:cNvSpPr>
            <a:spLocks noGrp="1"/>
          </p:cNvSpPr>
          <p:nvPr>
            <p:ph type="title"/>
          </p:nvPr>
        </p:nvSpPr>
        <p:spPr/>
        <p:txBody>
          <a:bodyPr/>
          <a:lstStyle/>
          <a:p>
            <a:r>
              <a:rPr lang="en-US" dirty="0"/>
              <a:t>Raise Your Profits Today</a:t>
            </a:r>
          </a:p>
        </p:txBody>
      </p:sp>
      <p:sp>
        <p:nvSpPr>
          <p:cNvPr id="3" name="Content Placeholder 2">
            <a:extLst>
              <a:ext uri="{FF2B5EF4-FFF2-40B4-BE49-F238E27FC236}">
                <a16:creationId xmlns:a16="http://schemas.microsoft.com/office/drawing/2014/main" id="{64A35100-27AD-3E0D-2424-6AEABE72E424}"/>
              </a:ext>
            </a:extLst>
          </p:cNvPr>
          <p:cNvSpPr>
            <a:spLocks noGrp="1"/>
          </p:cNvSpPr>
          <p:nvPr>
            <p:ph sz="half" idx="1"/>
          </p:nvPr>
        </p:nvSpPr>
        <p:spPr>
          <a:xfrm>
            <a:off x="1154954" y="2603500"/>
            <a:ext cx="3845063" cy="3416301"/>
          </a:xfrm>
        </p:spPr>
        <p:txBody>
          <a:bodyPr>
            <a:normAutofit/>
          </a:bodyPr>
          <a:lstStyle/>
          <a:p>
            <a:r>
              <a:rPr lang="en-US" dirty="0">
                <a:solidFill>
                  <a:schemeClr val="accent3"/>
                </a:solidFill>
              </a:rPr>
              <a:t>Lifts can be sold or leased to customers</a:t>
            </a:r>
          </a:p>
          <a:p>
            <a:r>
              <a:rPr lang="en-US" dirty="0">
                <a:solidFill>
                  <a:schemeClr val="accent3"/>
                </a:solidFill>
              </a:rPr>
              <a:t>Slips with lifts can be rented at a premium</a:t>
            </a:r>
          </a:p>
          <a:p>
            <a:r>
              <a:rPr lang="en-US" dirty="0">
                <a:solidFill>
                  <a:schemeClr val="accent3"/>
                </a:solidFill>
              </a:rPr>
              <a:t>Lifts strengthen your customer base by reducing customer turn-over</a:t>
            </a:r>
          </a:p>
        </p:txBody>
      </p:sp>
      <p:pic>
        <p:nvPicPr>
          <p:cNvPr id="5" name="Picture 4">
            <a:extLst>
              <a:ext uri="{FF2B5EF4-FFF2-40B4-BE49-F238E27FC236}">
                <a16:creationId xmlns:a16="http://schemas.microsoft.com/office/drawing/2014/main" id="{1874E89A-D604-F710-2DC3-4041D7357D9F}"/>
              </a:ext>
            </a:extLst>
          </p:cNvPr>
          <p:cNvPicPr>
            <a:picLocks noChangeAspect="1"/>
          </p:cNvPicPr>
          <p:nvPr/>
        </p:nvPicPr>
        <p:blipFill>
          <a:blip r:embed="rId2"/>
          <a:stretch>
            <a:fillRect/>
          </a:stretch>
        </p:blipFill>
        <p:spPr>
          <a:xfrm>
            <a:off x="5958122" y="3512774"/>
            <a:ext cx="5486603" cy="2400388"/>
          </a:xfrm>
          <a:prstGeom prst="rect">
            <a:avLst/>
          </a:prstGeom>
        </p:spPr>
      </p:pic>
      <p:sp>
        <p:nvSpPr>
          <p:cNvPr id="10" name="TextBox 9">
            <a:extLst>
              <a:ext uri="{FF2B5EF4-FFF2-40B4-BE49-F238E27FC236}">
                <a16:creationId xmlns:a16="http://schemas.microsoft.com/office/drawing/2014/main" id="{0EFE6D8B-9880-798A-58E0-EC9CC104AEC5}"/>
              </a:ext>
            </a:extLst>
          </p:cNvPr>
          <p:cNvSpPr txBox="1"/>
          <p:nvPr/>
        </p:nvSpPr>
        <p:spPr>
          <a:xfrm>
            <a:off x="5629916" y="2589444"/>
            <a:ext cx="6143016"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1B3562"/>
                </a:solidFill>
                <a:effectLst/>
                <a:uLnTx/>
                <a:uFillTx/>
                <a:latin typeface="Century Gothic" panose="020B0502020202020204"/>
                <a:ea typeface="+mn-ea"/>
                <a:cs typeface="+mn-cs"/>
              </a:rPr>
              <a:t>“Marinas are using Waterfront Brands products to maximize their revenues, increase their customer satisfaction, and lift their bottom line.”</a:t>
            </a:r>
          </a:p>
        </p:txBody>
      </p:sp>
    </p:spTree>
    <p:extLst>
      <p:ext uri="{BB962C8B-B14F-4D97-AF65-F5344CB8AC3E}">
        <p14:creationId xmlns:p14="http://schemas.microsoft.com/office/powerpoint/2010/main" val="39419958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32C01-7559-2AF9-E891-261FB49D47FF}"/>
              </a:ext>
            </a:extLst>
          </p:cNvPr>
          <p:cNvSpPr>
            <a:spLocks noGrp="1"/>
          </p:cNvSpPr>
          <p:nvPr>
            <p:ph type="title"/>
          </p:nvPr>
        </p:nvSpPr>
        <p:spPr/>
        <p:txBody>
          <a:bodyPr/>
          <a:lstStyle/>
          <a:p>
            <a:r>
              <a:rPr lang="en-US" dirty="0"/>
              <a:t>Raise Your Profits Today</a:t>
            </a:r>
          </a:p>
        </p:txBody>
      </p:sp>
      <p:sp>
        <p:nvSpPr>
          <p:cNvPr id="3" name="Content Placeholder 2">
            <a:extLst>
              <a:ext uri="{FF2B5EF4-FFF2-40B4-BE49-F238E27FC236}">
                <a16:creationId xmlns:a16="http://schemas.microsoft.com/office/drawing/2014/main" id="{67808642-FB68-21BC-BBC4-69A35C18205A}"/>
              </a:ext>
            </a:extLst>
          </p:cNvPr>
          <p:cNvSpPr>
            <a:spLocks noGrp="1"/>
          </p:cNvSpPr>
          <p:nvPr>
            <p:ph sz="half" idx="1"/>
          </p:nvPr>
        </p:nvSpPr>
        <p:spPr>
          <a:xfrm>
            <a:off x="1154954" y="2603500"/>
            <a:ext cx="3757514" cy="3416301"/>
          </a:xfrm>
        </p:spPr>
        <p:txBody>
          <a:bodyPr>
            <a:normAutofit/>
          </a:bodyPr>
          <a:lstStyle/>
          <a:p>
            <a:r>
              <a:rPr lang="en-US" dirty="0">
                <a:solidFill>
                  <a:schemeClr val="accent3"/>
                </a:solidFill>
              </a:rPr>
              <a:t>Boats on lifts are used more – thus increasing revenues for marina facilities, fuel dock, and ship store</a:t>
            </a:r>
          </a:p>
          <a:p>
            <a:r>
              <a:rPr lang="en-US" dirty="0">
                <a:solidFill>
                  <a:schemeClr val="accent3"/>
                </a:solidFill>
              </a:rPr>
              <a:t>Lifts can be repurchased by the marina and resold as used at a premium</a:t>
            </a:r>
          </a:p>
        </p:txBody>
      </p:sp>
      <p:pic>
        <p:nvPicPr>
          <p:cNvPr id="1026" name="Picture 1">
            <a:extLst>
              <a:ext uri="{FF2B5EF4-FFF2-40B4-BE49-F238E27FC236}">
                <a16:creationId xmlns:a16="http://schemas.microsoft.com/office/drawing/2014/main" id="{BBFAA61B-3297-7241-282E-651497B2A4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2289" y="2603500"/>
            <a:ext cx="4924596" cy="3549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32938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32C01-7559-2AF9-E891-261FB49D47FF}"/>
              </a:ext>
            </a:extLst>
          </p:cNvPr>
          <p:cNvSpPr>
            <a:spLocks noGrp="1"/>
          </p:cNvSpPr>
          <p:nvPr>
            <p:ph type="title"/>
          </p:nvPr>
        </p:nvSpPr>
        <p:spPr/>
        <p:txBody>
          <a:bodyPr/>
          <a:lstStyle/>
          <a:p>
            <a:r>
              <a:rPr lang="en-US" dirty="0"/>
              <a:t>Raise Your Profits Today</a:t>
            </a:r>
          </a:p>
        </p:txBody>
      </p:sp>
      <p:sp>
        <p:nvSpPr>
          <p:cNvPr id="3" name="Content Placeholder 2">
            <a:extLst>
              <a:ext uri="{FF2B5EF4-FFF2-40B4-BE49-F238E27FC236}">
                <a16:creationId xmlns:a16="http://schemas.microsoft.com/office/drawing/2014/main" id="{67808642-FB68-21BC-BBC4-69A35C18205A}"/>
              </a:ext>
            </a:extLst>
          </p:cNvPr>
          <p:cNvSpPr>
            <a:spLocks noGrp="1"/>
          </p:cNvSpPr>
          <p:nvPr>
            <p:ph idx="1"/>
          </p:nvPr>
        </p:nvSpPr>
        <p:spPr/>
        <p:txBody>
          <a:bodyPr>
            <a:normAutofit/>
          </a:bodyPr>
          <a:lstStyle/>
          <a:p>
            <a:r>
              <a:rPr lang="en-US" dirty="0">
                <a:solidFill>
                  <a:schemeClr val="accent3"/>
                </a:solidFill>
              </a:rPr>
              <a:t>HydroPorts can be installed at the marina to turn dead space into revenue generating space or used for PWC rental fleet.</a:t>
            </a:r>
          </a:p>
          <a:p>
            <a:endParaRPr lang="en-US" dirty="0">
              <a:solidFill>
                <a:schemeClr val="accent3"/>
              </a:solidFill>
            </a:endParaRPr>
          </a:p>
        </p:txBody>
      </p:sp>
      <p:pic>
        <p:nvPicPr>
          <p:cNvPr id="13" name="Content Placeholder 4" descr="A group of blue rafts on water&#10;&#10;Description automatically generated">
            <a:extLst>
              <a:ext uri="{FF2B5EF4-FFF2-40B4-BE49-F238E27FC236}">
                <a16:creationId xmlns:a16="http://schemas.microsoft.com/office/drawing/2014/main" id="{669EC6C9-0196-F2ED-0DB7-1F05D133EC45}"/>
              </a:ext>
            </a:extLst>
          </p:cNvPr>
          <p:cNvPicPr>
            <a:picLocks noChangeAspect="1"/>
          </p:cNvPicPr>
          <p:nvPr/>
        </p:nvPicPr>
        <p:blipFill>
          <a:blip r:embed="rId2"/>
          <a:stretch>
            <a:fillRect/>
          </a:stretch>
        </p:blipFill>
        <p:spPr>
          <a:xfrm>
            <a:off x="1291761" y="3429000"/>
            <a:ext cx="5323690" cy="2780212"/>
          </a:xfrm>
          <a:prstGeom prst="rect">
            <a:avLst/>
          </a:prstGeom>
        </p:spPr>
      </p:pic>
      <p:pic>
        <p:nvPicPr>
          <p:cNvPr id="14" name="Content Placeholder 9" descr="A group of boats on a dock&#10;&#10;Description automatically generated">
            <a:extLst>
              <a:ext uri="{FF2B5EF4-FFF2-40B4-BE49-F238E27FC236}">
                <a16:creationId xmlns:a16="http://schemas.microsoft.com/office/drawing/2014/main" id="{2CD84137-54AD-41BC-CB9E-2B188C5A870A}"/>
              </a:ext>
            </a:extLst>
          </p:cNvPr>
          <p:cNvPicPr>
            <a:picLocks noChangeAspect="1"/>
          </p:cNvPicPr>
          <p:nvPr/>
        </p:nvPicPr>
        <p:blipFill>
          <a:blip r:embed="rId3"/>
          <a:stretch>
            <a:fillRect/>
          </a:stretch>
        </p:blipFill>
        <p:spPr>
          <a:xfrm>
            <a:off x="7081735" y="3429000"/>
            <a:ext cx="3706949" cy="2780212"/>
          </a:xfrm>
          <a:prstGeom prst="rect">
            <a:avLst/>
          </a:prstGeom>
        </p:spPr>
      </p:pic>
    </p:spTree>
    <p:extLst>
      <p:ext uri="{BB962C8B-B14F-4D97-AF65-F5344CB8AC3E}">
        <p14:creationId xmlns:p14="http://schemas.microsoft.com/office/powerpoint/2010/main" val="42258848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E22CD8-D2CD-478C-B761-D0FEF01860DF}"/>
              </a:ext>
            </a:extLst>
          </p:cNvPr>
          <p:cNvSpPr>
            <a:spLocks noGrp="1"/>
          </p:cNvSpPr>
          <p:nvPr>
            <p:ph type="title"/>
          </p:nvPr>
        </p:nvSpPr>
        <p:spPr/>
        <p:txBody>
          <a:bodyPr/>
          <a:lstStyle/>
          <a:p>
            <a:r>
              <a:rPr lang="en-US" dirty="0"/>
              <a:t>Why your customers need to consider a boat lift.</a:t>
            </a:r>
          </a:p>
        </p:txBody>
      </p:sp>
      <p:sp>
        <p:nvSpPr>
          <p:cNvPr id="5" name="Text Placeholder 4">
            <a:extLst>
              <a:ext uri="{FF2B5EF4-FFF2-40B4-BE49-F238E27FC236}">
                <a16:creationId xmlns:a16="http://schemas.microsoft.com/office/drawing/2014/main" id="{89CE6C0E-8ACD-4B14-AD7F-C13008692673}"/>
              </a:ext>
            </a:extLst>
          </p:cNvPr>
          <p:cNvSpPr>
            <a:spLocks noGrp="1"/>
          </p:cNvSpPr>
          <p:nvPr>
            <p:ph type="body" idx="1"/>
          </p:nvPr>
        </p:nvSpPr>
        <p:spPr/>
        <p:txBody>
          <a:bodyPr/>
          <a:lstStyle/>
          <a:p>
            <a:pPr marL="342900" indent="-342900">
              <a:buFont typeface="Arial" panose="020B0604020202020204" pitchFamily="34" charset="0"/>
              <a:buChar char="•"/>
            </a:pPr>
            <a:r>
              <a:rPr lang="en-US" i="0" dirty="0"/>
              <a:t>Educate your customer</a:t>
            </a:r>
          </a:p>
        </p:txBody>
      </p:sp>
    </p:spTree>
    <p:extLst>
      <p:ext uri="{BB962C8B-B14F-4D97-AF65-F5344CB8AC3E}">
        <p14:creationId xmlns:p14="http://schemas.microsoft.com/office/powerpoint/2010/main" val="29950981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32C01-7559-2AF9-E891-261FB49D47FF}"/>
              </a:ext>
            </a:extLst>
          </p:cNvPr>
          <p:cNvSpPr>
            <a:spLocks noGrp="1"/>
          </p:cNvSpPr>
          <p:nvPr>
            <p:ph type="title"/>
          </p:nvPr>
        </p:nvSpPr>
        <p:spPr/>
        <p:txBody>
          <a:bodyPr/>
          <a:lstStyle/>
          <a:p>
            <a:r>
              <a:rPr lang="en-US" dirty="0"/>
              <a:t>Selling Points</a:t>
            </a:r>
          </a:p>
        </p:txBody>
      </p:sp>
      <p:sp>
        <p:nvSpPr>
          <p:cNvPr id="3" name="Content Placeholder 2">
            <a:extLst>
              <a:ext uri="{FF2B5EF4-FFF2-40B4-BE49-F238E27FC236}">
                <a16:creationId xmlns:a16="http://schemas.microsoft.com/office/drawing/2014/main" id="{67808642-FB68-21BC-BBC4-69A35C18205A}"/>
              </a:ext>
            </a:extLst>
          </p:cNvPr>
          <p:cNvSpPr>
            <a:spLocks noGrp="1"/>
          </p:cNvSpPr>
          <p:nvPr>
            <p:ph idx="1"/>
          </p:nvPr>
        </p:nvSpPr>
        <p:spPr>
          <a:xfrm>
            <a:off x="1154954" y="2603500"/>
            <a:ext cx="5265301" cy="3416300"/>
          </a:xfrm>
        </p:spPr>
        <p:txBody>
          <a:bodyPr>
            <a:normAutofit/>
          </a:bodyPr>
          <a:lstStyle/>
          <a:p>
            <a:endParaRPr lang="en-US" dirty="0">
              <a:solidFill>
                <a:schemeClr val="accent3"/>
              </a:solidFill>
            </a:endParaRPr>
          </a:p>
          <a:p>
            <a:pPr marL="0" indent="0">
              <a:buNone/>
            </a:pPr>
            <a:endParaRPr lang="en-US" i="1" dirty="0">
              <a:solidFill>
                <a:schemeClr val="accent3"/>
              </a:solidFill>
            </a:endParaRPr>
          </a:p>
          <a:p>
            <a:pPr marL="0" indent="0">
              <a:buNone/>
            </a:pPr>
            <a:endParaRPr lang="en-US" i="1" dirty="0">
              <a:solidFill>
                <a:schemeClr val="accent3"/>
              </a:solidFill>
            </a:endParaRPr>
          </a:p>
          <a:p>
            <a:pPr marL="0" indent="0">
              <a:buNone/>
            </a:pPr>
            <a:endParaRPr lang="en-US" i="1" dirty="0">
              <a:solidFill>
                <a:schemeClr val="accent3"/>
              </a:solidFill>
            </a:endParaRPr>
          </a:p>
          <a:p>
            <a:pPr marL="0" indent="0">
              <a:buNone/>
            </a:pPr>
            <a:endParaRPr lang="en-US" dirty="0">
              <a:solidFill>
                <a:schemeClr val="accent3"/>
              </a:solidFill>
            </a:endParaRPr>
          </a:p>
        </p:txBody>
      </p:sp>
      <p:sp>
        <p:nvSpPr>
          <p:cNvPr id="4" name="Content Placeholder 2">
            <a:extLst>
              <a:ext uri="{FF2B5EF4-FFF2-40B4-BE49-F238E27FC236}">
                <a16:creationId xmlns:a16="http://schemas.microsoft.com/office/drawing/2014/main" id="{AE970766-A7AC-7A0D-E6F0-5B00E619B0DB}"/>
              </a:ext>
            </a:extLst>
          </p:cNvPr>
          <p:cNvSpPr txBox="1">
            <a:spLocks/>
          </p:cNvSpPr>
          <p:nvPr/>
        </p:nvSpPr>
        <p:spPr>
          <a:xfrm>
            <a:off x="1154954" y="2603500"/>
            <a:ext cx="4825158" cy="341630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3"/>
              </a:buClr>
              <a:buSzPct val="80000"/>
              <a:buFont typeface="Wingdings" panose="05000000000000000000" pitchFamily="2" charset="2"/>
              <a:buChar char="§"/>
              <a:defRPr sz="20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3"/>
              </a:buClr>
              <a:buSzPct val="80000"/>
              <a:buFont typeface="Wingdings" panose="05000000000000000000" pitchFamily="2" charset="2"/>
              <a:buChar char="§"/>
              <a:defRPr sz="18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3"/>
              </a:buClr>
              <a:buSzPct val="80000"/>
              <a:buFont typeface="Wingdings" panose="05000000000000000000" pitchFamily="2" charset="2"/>
              <a:buChar char="§"/>
              <a:defRPr sz="16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3"/>
              </a:buClr>
              <a:buSzPct val="80000"/>
              <a:buFont typeface="Wingdings" panose="05000000000000000000" pitchFamily="2" charset="2"/>
              <a:buChar char="§"/>
              <a:defRPr sz="14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3"/>
              </a:buClr>
              <a:buSzPct val="80000"/>
              <a:buFont typeface="Wingdings" panose="05000000000000000000" pitchFamily="2" charset="2"/>
              <a:buChar char="§"/>
              <a:defRPr sz="14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1B3562"/>
              </a:buClr>
              <a:buSzPct val="80000"/>
              <a:buFont typeface="Wingdings" panose="05000000000000000000" pitchFamily="2" charset="2"/>
              <a:buChar char="§"/>
              <a:tabLst/>
              <a:defRPr/>
            </a:pPr>
            <a:r>
              <a:rPr kumimoji="0" lang="en-US" sz="2000" b="0" i="0" u="none" strike="noStrike" kern="1200" cap="none" spc="0" normalizeH="0" baseline="0" noProof="0" dirty="0">
                <a:ln>
                  <a:noFill/>
                </a:ln>
                <a:solidFill>
                  <a:srgbClr val="1B3562"/>
                </a:solidFill>
                <a:effectLst/>
                <a:uLnTx/>
                <a:uFillTx/>
                <a:latin typeface="Century Gothic" panose="020B0502020202020204"/>
                <a:ea typeface="+mn-ea"/>
                <a:cs typeface="+mn-cs"/>
              </a:rPr>
              <a:t>Protects their investment</a:t>
            </a:r>
          </a:p>
          <a:p>
            <a:pPr marL="342900" marR="0" lvl="0" indent="-342900" algn="l" defTabSz="457200" rtl="0" eaLnBrk="1" fontAlgn="auto" latinLnBrk="0" hangingPunct="1">
              <a:lnSpc>
                <a:spcPct val="100000"/>
              </a:lnSpc>
              <a:spcBef>
                <a:spcPts val="1000"/>
              </a:spcBef>
              <a:spcAft>
                <a:spcPts val="0"/>
              </a:spcAft>
              <a:buClr>
                <a:srgbClr val="1B3562"/>
              </a:buClr>
              <a:buSzPct val="80000"/>
              <a:buFont typeface="Wingdings" panose="05000000000000000000" pitchFamily="2" charset="2"/>
              <a:buChar char="§"/>
              <a:tabLst/>
              <a:defRPr/>
            </a:pPr>
            <a:r>
              <a:rPr kumimoji="0" lang="en-US" sz="2000" b="0" i="0" u="none" strike="noStrike" kern="1200" cap="none" spc="0" normalizeH="0" baseline="0" noProof="0" dirty="0">
                <a:ln>
                  <a:noFill/>
                </a:ln>
                <a:solidFill>
                  <a:srgbClr val="1B3562"/>
                </a:solidFill>
                <a:effectLst/>
                <a:uLnTx/>
                <a:uFillTx/>
                <a:latin typeface="Century Gothic" panose="020B0502020202020204"/>
                <a:ea typeface="+mn-ea"/>
                <a:cs typeface="+mn-cs"/>
              </a:rPr>
              <a:t>Reduces maintenance and lowers operating costs</a:t>
            </a:r>
          </a:p>
          <a:p>
            <a:pPr marL="342900" marR="0" lvl="0" indent="-342900" algn="l" defTabSz="457200" rtl="0" eaLnBrk="1" fontAlgn="auto" latinLnBrk="0" hangingPunct="1">
              <a:lnSpc>
                <a:spcPct val="100000"/>
              </a:lnSpc>
              <a:spcBef>
                <a:spcPts val="1000"/>
              </a:spcBef>
              <a:spcAft>
                <a:spcPts val="0"/>
              </a:spcAft>
              <a:buClr>
                <a:srgbClr val="1B3562"/>
              </a:buClr>
              <a:buSzPct val="80000"/>
              <a:buFont typeface="Wingdings" panose="05000000000000000000" pitchFamily="2" charset="2"/>
              <a:buChar char="§"/>
              <a:tabLst/>
              <a:defRPr/>
            </a:pPr>
            <a:r>
              <a:rPr kumimoji="0" lang="en-US" sz="2000" b="0" i="0" u="none" strike="noStrike" kern="1200" cap="none" spc="0" normalizeH="0" baseline="0" noProof="0" dirty="0">
                <a:ln>
                  <a:noFill/>
                </a:ln>
                <a:solidFill>
                  <a:srgbClr val="1B3562"/>
                </a:solidFill>
                <a:effectLst/>
                <a:uLnTx/>
                <a:uFillTx/>
                <a:latin typeface="Century Gothic" panose="020B0502020202020204"/>
                <a:ea typeface="+mn-ea"/>
                <a:cs typeface="+mn-cs"/>
              </a:rPr>
              <a:t>Immediate access to the water = more time boating</a:t>
            </a:r>
          </a:p>
          <a:p>
            <a:pPr marL="342900" marR="0" lvl="0" indent="-342900" algn="l" defTabSz="457200" rtl="0" eaLnBrk="1" fontAlgn="auto" latinLnBrk="0" hangingPunct="1">
              <a:lnSpc>
                <a:spcPct val="100000"/>
              </a:lnSpc>
              <a:spcBef>
                <a:spcPts val="1000"/>
              </a:spcBef>
              <a:spcAft>
                <a:spcPts val="0"/>
              </a:spcAft>
              <a:buClr>
                <a:srgbClr val="1B3562"/>
              </a:buClr>
              <a:buSzPct val="80000"/>
              <a:buFont typeface="Wingdings" panose="05000000000000000000" pitchFamily="2" charset="2"/>
              <a:buChar char="§"/>
              <a:tabLst/>
              <a:defRPr/>
            </a:pPr>
            <a:r>
              <a:rPr kumimoji="0" lang="en-US" sz="2000" b="0" i="0" u="none" strike="noStrike" kern="1200" cap="none" spc="0" normalizeH="0" baseline="0" noProof="0" dirty="0">
                <a:ln>
                  <a:noFill/>
                </a:ln>
                <a:solidFill>
                  <a:srgbClr val="1B3562"/>
                </a:solidFill>
                <a:effectLst/>
                <a:uLnTx/>
                <a:uFillTx/>
                <a:latin typeface="Century Gothic" panose="020B0502020202020204"/>
                <a:ea typeface="+mn-ea"/>
                <a:cs typeface="+mn-cs"/>
              </a:rPr>
              <a:t>Maximum value – increase the value of the slip</a:t>
            </a:r>
          </a:p>
        </p:txBody>
      </p:sp>
      <p:sp>
        <p:nvSpPr>
          <p:cNvPr id="5" name="Content Placeholder 6">
            <a:extLst>
              <a:ext uri="{FF2B5EF4-FFF2-40B4-BE49-F238E27FC236}">
                <a16:creationId xmlns:a16="http://schemas.microsoft.com/office/drawing/2014/main" id="{76EBE56F-C2F2-2345-84DC-6E431B252370}"/>
              </a:ext>
            </a:extLst>
          </p:cNvPr>
          <p:cNvSpPr txBox="1">
            <a:spLocks/>
          </p:cNvSpPr>
          <p:nvPr/>
        </p:nvSpPr>
        <p:spPr>
          <a:xfrm>
            <a:off x="6685368" y="3313619"/>
            <a:ext cx="4825159" cy="1200015"/>
          </a:xfrm>
          <a:prstGeom prst="rect">
            <a:avLst/>
          </a:prstGeom>
        </p:spPr>
        <p:txBody>
          <a:bodyPr>
            <a:normAutofit lnSpcReduction="10000"/>
          </a:bodyPr>
          <a:lstStyle>
            <a:lvl1pPr marL="342900" indent="-342900" algn="l" defTabSz="457200" rtl="0" eaLnBrk="1" latinLnBrk="0" hangingPunct="1">
              <a:spcBef>
                <a:spcPts val="1000"/>
              </a:spcBef>
              <a:spcAft>
                <a:spcPts val="0"/>
              </a:spcAft>
              <a:buClr>
                <a:schemeClr val="accent3"/>
              </a:buClr>
              <a:buSzPct val="80000"/>
              <a:buFont typeface="Wingdings" panose="05000000000000000000" pitchFamily="2" charset="2"/>
              <a:buChar char="§"/>
              <a:defRPr sz="20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3"/>
              </a:buClr>
              <a:buSzPct val="80000"/>
              <a:buFont typeface="Wingdings" panose="05000000000000000000" pitchFamily="2" charset="2"/>
              <a:buChar char="§"/>
              <a:defRPr sz="18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3"/>
              </a:buClr>
              <a:buSzPct val="80000"/>
              <a:buFont typeface="Wingdings" panose="05000000000000000000" pitchFamily="2" charset="2"/>
              <a:buChar char="§"/>
              <a:defRPr sz="16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3"/>
              </a:buClr>
              <a:buSzPct val="80000"/>
              <a:buFont typeface="Wingdings" panose="05000000000000000000" pitchFamily="2" charset="2"/>
              <a:buChar char="§"/>
              <a:defRPr sz="14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3"/>
              </a:buClr>
              <a:buSzPct val="80000"/>
              <a:buFont typeface="Wingdings" panose="05000000000000000000" pitchFamily="2" charset="2"/>
              <a:buChar char="§"/>
              <a:defRPr sz="14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1B3562"/>
              </a:buClr>
              <a:buSzPct val="80000"/>
              <a:buFont typeface="Wingdings" panose="05000000000000000000" pitchFamily="2" charset="2"/>
              <a:buNone/>
              <a:tabLst/>
              <a:defRPr/>
            </a:pPr>
            <a:r>
              <a:rPr kumimoji="0" lang="en-US" sz="2000" b="1" i="1" u="none" strike="noStrike" kern="1200" cap="none" spc="0" normalizeH="0" baseline="0" noProof="0" dirty="0">
                <a:ln>
                  <a:noFill/>
                </a:ln>
                <a:solidFill>
                  <a:srgbClr val="1B3562"/>
                </a:solidFill>
                <a:effectLst/>
                <a:uLnTx/>
                <a:uFillTx/>
                <a:latin typeface="Century Gothic" panose="020B0502020202020204"/>
                <a:ea typeface="+mn-ea"/>
                <a:cs typeface="+mn-cs"/>
              </a:rPr>
              <a:t>“A Waterfront Brands Boat Lift is just like having a garage for their car – protecting their boat while they have it ready to use.”</a:t>
            </a:r>
          </a:p>
        </p:txBody>
      </p:sp>
    </p:spTree>
    <p:extLst>
      <p:ext uri="{BB962C8B-B14F-4D97-AF65-F5344CB8AC3E}">
        <p14:creationId xmlns:p14="http://schemas.microsoft.com/office/powerpoint/2010/main" val="30054803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DF3437-A049-A11E-53F8-9E39DE99CFAD}"/>
              </a:ext>
            </a:extLst>
          </p:cNvPr>
          <p:cNvSpPr txBox="1"/>
          <p:nvPr/>
        </p:nvSpPr>
        <p:spPr>
          <a:xfrm>
            <a:off x="698089" y="206477"/>
            <a:ext cx="10225549" cy="3463897"/>
          </a:xfrm>
          <a:prstGeom prst="rect">
            <a:avLst/>
          </a:prstGeom>
          <a:noFill/>
        </p:spPr>
        <p:txBody>
          <a:bodyPr wrap="square">
            <a:spAutoFit/>
          </a:bodyPr>
          <a:lstStyle/>
          <a:p>
            <a:pPr marL="0" marR="0">
              <a:lnSpc>
                <a:spcPct val="107000"/>
              </a:lnSpc>
              <a:spcAft>
                <a:spcPts val="800"/>
              </a:spcAft>
            </a:pPr>
            <a:r>
              <a:rPr lang="en-US" sz="1800" b="1" i="1"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Aft>
                <a:spcPts val="800"/>
              </a:spcAft>
            </a:pPr>
            <a:endParaRPr lang="en-US" b="1" i="1" kern="100" dirty="0">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r>
              <a:rPr lang="en-US" sz="2400" b="1" i="1" kern="100" dirty="0">
                <a:latin typeface="Aptos" panose="020B0004020202020204" pitchFamily="34" charset="0"/>
                <a:ea typeface="Aptos" panose="020B0004020202020204" pitchFamily="34" charset="0"/>
                <a:cs typeface="Times New Roman" panose="02020603050405020304" pitchFamily="18" charset="0"/>
              </a:rPr>
              <a:t>Houseboats as revenue streams</a:t>
            </a:r>
            <a:endParaRPr lang="en-US" sz="2400" b="1" i="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r>
              <a:rPr lang="en-US" sz="1800" b="1" i="1" kern="100">
                <a:effectLst/>
                <a:latin typeface="Aptos" panose="020B0004020202020204" pitchFamily="34" charset="0"/>
                <a:ea typeface="Aptos" panose="020B0004020202020204" pitchFamily="34" charset="0"/>
                <a:cs typeface="Times New Roman" panose="02020603050405020304" pitchFamily="18" charset="0"/>
              </a:rPr>
              <a:t> Three of </a:t>
            </a:r>
            <a:r>
              <a:rPr lang="en-US" sz="1800" b="1" i="1" kern="100" dirty="0">
                <a:effectLst/>
                <a:latin typeface="Aptos" panose="020B0004020202020204" pitchFamily="34" charset="0"/>
                <a:ea typeface="Aptos" panose="020B0004020202020204" pitchFamily="34" charset="0"/>
                <a:cs typeface="Times New Roman" panose="02020603050405020304" pitchFamily="18" charset="0"/>
              </a:rPr>
              <a:t>the ways marinas can generate revenue using houseboats at their location.</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ctr">
              <a:lnSpc>
                <a:spcPct val="107000"/>
              </a:lnSpc>
              <a:buFont typeface="Symbol" panose="05050102010706020507" pitchFamily="18" charset="2"/>
              <a:buChar char=""/>
            </a:pPr>
            <a:r>
              <a:rPr lang="en-US" sz="1800" b="1" i="1" kern="100" dirty="0">
                <a:effectLst/>
                <a:latin typeface="Aptos" panose="020B0004020202020204" pitchFamily="34" charset="0"/>
                <a:ea typeface="Aptos" panose="020B0004020202020204" pitchFamily="34" charset="0"/>
                <a:cs typeface="Times New Roman" panose="02020603050405020304" pitchFamily="18" charset="0"/>
              </a:rPr>
              <a:t>Own  the houseboats directly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ctr">
              <a:lnSpc>
                <a:spcPct val="107000"/>
              </a:lnSpc>
              <a:buFont typeface="Symbol" panose="05050102010706020507" pitchFamily="18" charset="2"/>
              <a:buChar char=""/>
            </a:pPr>
            <a:r>
              <a:rPr lang="en-US" b="1" i="1" kern="100" dirty="0">
                <a:effectLst/>
                <a:latin typeface="Aptos" panose="020B0004020202020204" pitchFamily="34" charset="0"/>
                <a:ea typeface="Aptos" panose="020B0004020202020204" pitchFamily="34" charset="0"/>
                <a:cs typeface="Times New Roman" panose="02020603050405020304" pitchFamily="18" charset="0"/>
              </a:rPr>
              <a:t>Pa</a:t>
            </a:r>
            <a:r>
              <a:rPr lang="en-US" b="1" i="1" kern="100" dirty="0">
                <a:latin typeface="Aptos" panose="020B0004020202020204" pitchFamily="34" charset="0"/>
                <a:ea typeface="Aptos" panose="020B0004020202020204" pitchFamily="34" charset="0"/>
                <a:cs typeface="Times New Roman" panose="02020603050405020304" pitchFamily="18" charset="0"/>
              </a:rPr>
              <a:t>rtner with outside entity for a revenue split</a:t>
            </a:r>
            <a:endParaRPr lang="en-US" b="1" i="1"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ctr">
              <a:lnSpc>
                <a:spcPct val="107000"/>
              </a:lnSpc>
              <a:spcAft>
                <a:spcPts val="800"/>
              </a:spcAft>
              <a:buFont typeface="Symbol" panose="05050102010706020507" pitchFamily="18" charset="2"/>
              <a:buChar char=""/>
            </a:pPr>
            <a:r>
              <a:rPr lang="en-US" sz="1800" b="1" i="1" kern="100" dirty="0">
                <a:effectLst/>
                <a:latin typeface="Aptos" panose="020B0004020202020204" pitchFamily="34" charset="0"/>
                <a:ea typeface="Aptos" panose="020B0004020202020204" pitchFamily="34" charset="0"/>
                <a:cs typeface="Times New Roman" panose="02020603050405020304" pitchFamily="18" charset="0"/>
              </a:rPr>
              <a:t>Allowing </a:t>
            </a:r>
            <a:r>
              <a:rPr lang="en-US" b="1" i="1" kern="100" dirty="0">
                <a:latin typeface="Aptos" panose="020B0004020202020204" pitchFamily="34" charset="0"/>
                <a:ea typeface="Aptos" panose="020B0004020202020204" pitchFamily="34" charset="0"/>
                <a:cs typeface="Times New Roman" panose="02020603050405020304" pitchFamily="18" charset="0"/>
              </a:rPr>
              <a:t>outside </a:t>
            </a:r>
            <a:r>
              <a:rPr lang="en-US" sz="1800" b="1" i="1" kern="100" dirty="0">
                <a:effectLst/>
                <a:latin typeface="Aptos" panose="020B0004020202020204" pitchFamily="34" charset="0"/>
                <a:ea typeface="Aptos" panose="020B0004020202020204" pitchFamily="34" charset="0"/>
                <a:cs typeface="Times New Roman" panose="02020603050405020304" pitchFamily="18" charset="0"/>
              </a:rPr>
              <a:t>owners, the ability to operate their own </a:t>
            </a:r>
            <a:r>
              <a:rPr lang="en-US" b="1" i="1" kern="100" dirty="0">
                <a:latin typeface="Aptos" panose="020B0004020202020204" pitchFamily="34" charset="0"/>
                <a:ea typeface="Aptos" panose="020B0004020202020204" pitchFamily="34" charset="0"/>
                <a:cs typeface="Times New Roman" panose="02020603050405020304" pitchFamily="18" charset="0"/>
              </a:rPr>
              <a:t>str </a:t>
            </a:r>
            <a:r>
              <a:rPr lang="en-US" sz="1800" b="1" i="1" kern="100" dirty="0">
                <a:effectLst/>
                <a:latin typeface="Aptos" panose="020B0004020202020204" pitchFamily="34" charset="0"/>
                <a:ea typeface="Aptos" panose="020B0004020202020204" pitchFamily="34" charset="0"/>
                <a:cs typeface="Times New Roman" panose="02020603050405020304" pitchFamily="18" charset="0"/>
              </a:rPr>
              <a:t>business within the marina.</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5" name="Picture 4" descr="A dock with boats and a boat on it&#10;&#10;Description automatically generated">
            <a:extLst>
              <a:ext uri="{FF2B5EF4-FFF2-40B4-BE49-F238E27FC236}">
                <a16:creationId xmlns:a16="http://schemas.microsoft.com/office/drawing/2014/main" id="{97C1F31E-645F-3C8B-780E-D5E87C3DA1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4220308"/>
            <a:ext cx="3516923" cy="2637692"/>
          </a:xfrm>
          <a:prstGeom prst="rect">
            <a:avLst/>
          </a:prstGeom>
        </p:spPr>
      </p:pic>
      <p:pic>
        <p:nvPicPr>
          <p:cNvPr id="7" name="Picture 6" descr="Boats docked in a harbor&#10;&#10;Description automatically generated">
            <a:extLst>
              <a:ext uri="{FF2B5EF4-FFF2-40B4-BE49-F238E27FC236}">
                <a16:creationId xmlns:a16="http://schemas.microsoft.com/office/drawing/2014/main" id="{04E8940B-0DC4-88A9-0251-50F3641AB9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3703" y="4220308"/>
            <a:ext cx="3760114" cy="2637692"/>
          </a:xfrm>
          <a:prstGeom prst="rect">
            <a:avLst/>
          </a:prstGeom>
        </p:spPr>
      </p:pic>
      <p:pic>
        <p:nvPicPr>
          <p:cNvPr id="4" name="Picture 3" descr="A blue and white logo&#10;&#10;Description automatically generated">
            <a:extLst>
              <a:ext uri="{FF2B5EF4-FFF2-40B4-BE49-F238E27FC236}">
                <a16:creationId xmlns:a16="http://schemas.microsoft.com/office/drawing/2014/main" id="{140E1714-A4A0-D3E2-E083-4D21CAD332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7985" y="817616"/>
            <a:ext cx="1981372" cy="1348857"/>
          </a:xfrm>
          <a:prstGeom prst="rect">
            <a:avLst/>
          </a:prstGeom>
        </p:spPr>
      </p:pic>
    </p:spTree>
    <p:extLst>
      <p:ext uri="{BB962C8B-B14F-4D97-AF65-F5344CB8AC3E}">
        <p14:creationId xmlns:p14="http://schemas.microsoft.com/office/powerpoint/2010/main" val="27787209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E22CD8-D2CD-478C-B761-D0FEF01860DF}"/>
              </a:ext>
            </a:extLst>
          </p:cNvPr>
          <p:cNvSpPr>
            <a:spLocks noGrp="1"/>
          </p:cNvSpPr>
          <p:nvPr>
            <p:ph type="title"/>
          </p:nvPr>
        </p:nvSpPr>
        <p:spPr/>
        <p:txBody>
          <a:bodyPr/>
          <a:lstStyle/>
          <a:p>
            <a:r>
              <a:rPr lang="en-US" dirty="0"/>
              <a:t>Leads</a:t>
            </a:r>
          </a:p>
        </p:txBody>
      </p:sp>
      <p:sp>
        <p:nvSpPr>
          <p:cNvPr id="5" name="Text Placeholder 4">
            <a:extLst>
              <a:ext uri="{FF2B5EF4-FFF2-40B4-BE49-F238E27FC236}">
                <a16:creationId xmlns:a16="http://schemas.microsoft.com/office/drawing/2014/main" id="{89CE6C0E-8ACD-4B14-AD7F-C13008692673}"/>
              </a:ext>
            </a:extLst>
          </p:cNvPr>
          <p:cNvSpPr>
            <a:spLocks noGrp="1"/>
          </p:cNvSpPr>
          <p:nvPr>
            <p:ph type="body" idx="1"/>
          </p:nvPr>
        </p:nvSpPr>
        <p:spPr/>
        <p:txBody>
          <a:bodyPr/>
          <a:lstStyle/>
          <a:p>
            <a:pPr marL="342900" indent="-342900">
              <a:buFont typeface="Arial" panose="020B0604020202020204" pitchFamily="34" charset="0"/>
              <a:buChar char="•"/>
            </a:pPr>
            <a:r>
              <a:rPr lang="en-US" i="0" dirty="0"/>
              <a:t>Identify and qualify leads</a:t>
            </a:r>
          </a:p>
        </p:txBody>
      </p:sp>
    </p:spTree>
    <p:extLst>
      <p:ext uri="{BB962C8B-B14F-4D97-AF65-F5344CB8AC3E}">
        <p14:creationId xmlns:p14="http://schemas.microsoft.com/office/powerpoint/2010/main" val="20796011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3441C-FC0E-4532-99E2-59B781D496EB}"/>
              </a:ext>
            </a:extLst>
          </p:cNvPr>
          <p:cNvSpPr>
            <a:spLocks noGrp="1"/>
          </p:cNvSpPr>
          <p:nvPr>
            <p:ph type="title"/>
          </p:nvPr>
        </p:nvSpPr>
        <p:spPr/>
        <p:txBody>
          <a:bodyPr/>
          <a:lstStyle/>
          <a:p>
            <a:r>
              <a:rPr lang="en-US" dirty="0"/>
              <a:t>Identify and Qualify Leads</a:t>
            </a:r>
          </a:p>
        </p:txBody>
      </p:sp>
      <p:sp>
        <p:nvSpPr>
          <p:cNvPr id="3" name="Content Placeholder 2">
            <a:extLst>
              <a:ext uri="{FF2B5EF4-FFF2-40B4-BE49-F238E27FC236}">
                <a16:creationId xmlns:a16="http://schemas.microsoft.com/office/drawing/2014/main" id="{44CB466A-3155-427D-8013-C201F2392B78}"/>
              </a:ext>
            </a:extLst>
          </p:cNvPr>
          <p:cNvSpPr>
            <a:spLocks noGrp="1"/>
          </p:cNvSpPr>
          <p:nvPr>
            <p:ph idx="1"/>
          </p:nvPr>
        </p:nvSpPr>
        <p:spPr>
          <a:xfrm>
            <a:off x="1154955" y="2603500"/>
            <a:ext cx="9403066" cy="3416300"/>
          </a:xfrm>
        </p:spPr>
        <p:txBody>
          <a:bodyPr/>
          <a:lstStyle/>
          <a:p>
            <a:r>
              <a:rPr lang="en-US" dirty="0">
                <a:solidFill>
                  <a:schemeClr val="accent3"/>
                </a:solidFill>
              </a:rPr>
              <a:t>Direct customer inquires</a:t>
            </a:r>
          </a:p>
          <a:p>
            <a:r>
              <a:rPr lang="en-US" dirty="0">
                <a:solidFill>
                  <a:schemeClr val="accent3"/>
                </a:solidFill>
              </a:rPr>
              <a:t>All new slip lease customers</a:t>
            </a:r>
          </a:p>
          <a:p>
            <a:r>
              <a:rPr lang="en-US" dirty="0">
                <a:solidFill>
                  <a:schemeClr val="accent3"/>
                </a:solidFill>
              </a:rPr>
              <a:t>Current customers that do not have a lift</a:t>
            </a:r>
          </a:p>
          <a:p>
            <a:r>
              <a:rPr lang="en-US" dirty="0">
                <a:solidFill>
                  <a:schemeClr val="accent3"/>
                </a:solidFill>
              </a:rPr>
              <a:t>Current customers who have upgraded or changed boats</a:t>
            </a:r>
          </a:p>
        </p:txBody>
      </p:sp>
    </p:spTree>
    <p:extLst>
      <p:ext uri="{BB962C8B-B14F-4D97-AF65-F5344CB8AC3E}">
        <p14:creationId xmlns:p14="http://schemas.microsoft.com/office/powerpoint/2010/main" val="15332521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E22CD8-D2CD-478C-B761-D0FEF01860DF}"/>
              </a:ext>
            </a:extLst>
          </p:cNvPr>
          <p:cNvSpPr>
            <a:spLocks noGrp="1"/>
          </p:cNvSpPr>
          <p:nvPr>
            <p:ph type="title"/>
          </p:nvPr>
        </p:nvSpPr>
        <p:spPr/>
        <p:txBody>
          <a:bodyPr/>
          <a:lstStyle/>
          <a:p>
            <a:r>
              <a:rPr lang="en-US" dirty="0"/>
              <a:t>What you need to know.</a:t>
            </a:r>
          </a:p>
        </p:txBody>
      </p:sp>
      <p:sp>
        <p:nvSpPr>
          <p:cNvPr id="5" name="Text Placeholder 4">
            <a:extLst>
              <a:ext uri="{FF2B5EF4-FFF2-40B4-BE49-F238E27FC236}">
                <a16:creationId xmlns:a16="http://schemas.microsoft.com/office/drawing/2014/main" id="{89CE6C0E-8ACD-4B14-AD7F-C13008692673}"/>
              </a:ext>
            </a:extLst>
          </p:cNvPr>
          <p:cNvSpPr>
            <a:spLocks noGrp="1"/>
          </p:cNvSpPr>
          <p:nvPr>
            <p:ph type="body" idx="1"/>
          </p:nvPr>
        </p:nvSpPr>
        <p:spPr>
          <a:xfrm>
            <a:off x="6895558" y="2677644"/>
            <a:ext cx="4275205" cy="2837036"/>
          </a:xfrm>
        </p:spPr>
        <p:txBody>
          <a:bodyPr>
            <a:normAutofit/>
          </a:bodyPr>
          <a:lstStyle/>
          <a:p>
            <a:pPr marL="342900" indent="-342900">
              <a:buFont typeface="Arial" panose="020B0604020202020204" pitchFamily="34" charset="0"/>
              <a:buChar char="•"/>
            </a:pPr>
            <a:r>
              <a:rPr lang="en-US" i="0" dirty="0"/>
              <a:t>WHAT LIFT OPTIONS ARE AVAILABLE?</a:t>
            </a:r>
          </a:p>
          <a:p>
            <a:pPr marL="342900" indent="-342900">
              <a:buFont typeface="Arial" panose="020B0604020202020204" pitchFamily="34" charset="0"/>
              <a:buChar char="•"/>
            </a:pPr>
            <a:r>
              <a:rPr lang="en-US" i="0" dirty="0"/>
              <a:t>What’s required?</a:t>
            </a:r>
          </a:p>
          <a:p>
            <a:pPr marL="342900" indent="-342900">
              <a:buFont typeface="Arial" panose="020B0604020202020204" pitchFamily="34" charset="0"/>
              <a:buChar char="•"/>
            </a:pPr>
            <a:endParaRPr lang="en-US" i="0" dirty="0"/>
          </a:p>
        </p:txBody>
      </p:sp>
    </p:spTree>
    <p:extLst>
      <p:ext uri="{BB962C8B-B14F-4D97-AF65-F5344CB8AC3E}">
        <p14:creationId xmlns:p14="http://schemas.microsoft.com/office/powerpoint/2010/main" val="32210165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3441C-FC0E-4532-99E2-59B781D496EB}"/>
              </a:ext>
            </a:extLst>
          </p:cNvPr>
          <p:cNvSpPr>
            <a:spLocks noGrp="1"/>
          </p:cNvSpPr>
          <p:nvPr>
            <p:ph type="title"/>
          </p:nvPr>
        </p:nvSpPr>
        <p:spPr/>
        <p:txBody>
          <a:bodyPr/>
          <a:lstStyle/>
          <a:p>
            <a:r>
              <a:rPr lang="en-US" dirty="0"/>
              <a:t>What Lift Options Are Available?</a:t>
            </a:r>
          </a:p>
        </p:txBody>
      </p:sp>
      <p:sp>
        <p:nvSpPr>
          <p:cNvPr id="3" name="Content Placeholder 2">
            <a:extLst>
              <a:ext uri="{FF2B5EF4-FFF2-40B4-BE49-F238E27FC236}">
                <a16:creationId xmlns:a16="http://schemas.microsoft.com/office/drawing/2014/main" id="{44CB466A-3155-427D-8013-C201F2392B78}"/>
              </a:ext>
            </a:extLst>
          </p:cNvPr>
          <p:cNvSpPr>
            <a:spLocks noGrp="1"/>
          </p:cNvSpPr>
          <p:nvPr>
            <p:ph sz="half" idx="1"/>
          </p:nvPr>
        </p:nvSpPr>
        <p:spPr>
          <a:xfrm>
            <a:off x="1154953" y="2603500"/>
            <a:ext cx="5073127" cy="3416301"/>
          </a:xfrm>
        </p:spPr>
        <p:txBody>
          <a:bodyPr>
            <a:normAutofit/>
          </a:bodyPr>
          <a:lstStyle/>
          <a:p>
            <a:r>
              <a:rPr lang="en-US" sz="2000" dirty="0">
                <a:solidFill>
                  <a:schemeClr val="accent3"/>
                </a:solidFill>
              </a:rPr>
              <a:t>Depends on your dock application –</a:t>
            </a:r>
          </a:p>
          <a:p>
            <a:pPr lvl="1"/>
            <a:r>
              <a:rPr lang="en-US" dirty="0">
                <a:solidFill>
                  <a:schemeClr val="accent3"/>
                </a:solidFill>
              </a:rPr>
              <a:t>Floating U-Shape</a:t>
            </a:r>
          </a:p>
          <a:p>
            <a:pPr lvl="1"/>
            <a:r>
              <a:rPr lang="en-US" dirty="0">
                <a:solidFill>
                  <a:schemeClr val="accent3"/>
                </a:solidFill>
              </a:rPr>
              <a:t>Floating Double Wide</a:t>
            </a:r>
          </a:p>
          <a:p>
            <a:pPr lvl="1"/>
            <a:r>
              <a:rPr lang="en-US" dirty="0">
                <a:solidFill>
                  <a:schemeClr val="accent3"/>
                </a:solidFill>
              </a:rPr>
              <a:t>Fixed</a:t>
            </a:r>
          </a:p>
          <a:p>
            <a:pPr lvl="1"/>
            <a:r>
              <a:rPr lang="en-US" dirty="0">
                <a:solidFill>
                  <a:schemeClr val="accent3"/>
                </a:solidFill>
              </a:rPr>
              <a:t>Fresh or Saltwater</a:t>
            </a:r>
          </a:p>
          <a:p>
            <a:pPr marL="457200" lvl="1" indent="0">
              <a:buNone/>
            </a:pPr>
            <a:endParaRPr lang="en-US" dirty="0">
              <a:solidFill>
                <a:schemeClr val="accent3"/>
              </a:solidFill>
            </a:endParaRPr>
          </a:p>
          <a:p>
            <a:pPr marL="457200" lvl="1" indent="0">
              <a:buNone/>
            </a:pPr>
            <a:r>
              <a:rPr lang="en-US" b="1" i="1" dirty="0">
                <a:solidFill>
                  <a:schemeClr val="accent3"/>
                </a:solidFill>
              </a:rPr>
              <a:t>There are lift options available for all applications.</a:t>
            </a:r>
          </a:p>
          <a:p>
            <a:pPr lvl="1"/>
            <a:endParaRPr lang="en-US" dirty="0">
              <a:solidFill>
                <a:schemeClr val="accent3"/>
              </a:solidFill>
            </a:endParaRPr>
          </a:p>
        </p:txBody>
      </p:sp>
      <p:pic>
        <p:nvPicPr>
          <p:cNvPr id="5" name="Picture 4">
            <a:extLst>
              <a:ext uri="{FF2B5EF4-FFF2-40B4-BE49-F238E27FC236}">
                <a16:creationId xmlns:a16="http://schemas.microsoft.com/office/drawing/2014/main" id="{6D784408-B7A4-E4DB-363D-44F89C4A0FC3}"/>
              </a:ext>
            </a:extLst>
          </p:cNvPr>
          <p:cNvPicPr>
            <a:picLocks noChangeAspect="1"/>
          </p:cNvPicPr>
          <p:nvPr/>
        </p:nvPicPr>
        <p:blipFill>
          <a:blip r:embed="rId2"/>
          <a:stretch>
            <a:fillRect/>
          </a:stretch>
        </p:blipFill>
        <p:spPr>
          <a:xfrm>
            <a:off x="6690400" y="2441352"/>
            <a:ext cx="2502237" cy="1669581"/>
          </a:xfrm>
          <a:prstGeom prst="rect">
            <a:avLst/>
          </a:prstGeom>
        </p:spPr>
      </p:pic>
      <p:pic>
        <p:nvPicPr>
          <p:cNvPr id="7" name="Picture 6">
            <a:extLst>
              <a:ext uri="{FF2B5EF4-FFF2-40B4-BE49-F238E27FC236}">
                <a16:creationId xmlns:a16="http://schemas.microsoft.com/office/drawing/2014/main" id="{603F5AD5-B3E7-AD6B-099E-D66AF6C29F82}"/>
              </a:ext>
            </a:extLst>
          </p:cNvPr>
          <p:cNvPicPr>
            <a:picLocks noChangeAspect="1"/>
          </p:cNvPicPr>
          <p:nvPr/>
        </p:nvPicPr>
        <p:blipFill>
          <a:blip r:embed="rId3"/>
          <a:stretch>
            <a:fillRect/>
          </a:stretch>
        </p:blipFill>
        <p:spPr>
          <a:xfrm>
            <a:off x="9037406" y="2726726"/>
            <a:ext cx="2778287" cy="1669581"/>
          </a:xfrm>
          <a:prstGeom prst="rect">
            <a:avLst/>
          </a:prstGeom>
        </p:spPr>
      </p:pic>
      <p:pic>
        <p:nvPicPr>
          <p:cNvPr id="8" name="Picture 1">
            <a:extLst>
              <a:ext uri="{FF2B5EF4-FFF2-40B4-BE49-F238E27FC236}">
                <a16:creationId xmlns:a16="http://schemas.microsoft.com/office/drawing/2014/main" id="{1BB35E57-DE37-B268-2FFE-194842BA1A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3592" y="4186691"/>
            <a:ext cx="2401494" cy="173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148D933E-5375-0A8F-7804-EB4697A276FB}"/>
              </a:ext>
            </a:extLst>
          </p:cNvPr>
          <p:cNvPicPr>
            <a:picLocks noChangeAspect="1"/>
          </p:cNvPicPr>
          <p:nvPr/>
        </p:nvPicPr>
        <p:blipFill>
          <a:blip r:embed="rId5"/>
          <a:stretch>
            <a:fillRect/>
          </a:stretch>
        </p:blipFill>
        <p:spPr>
          <a:xfrm>
            <a:off x="8520598" y="4472065"/>
            <a:ext cx="2791536" cy="1547736"/>
          </a:xfrm>
          <a:prstGeom prst="rect">
            <a:avLst/>
          </a:prstGeom>
        </p:spPr>
      </p:pic>
    </p:spTree>
    <p:extLst>
      <p:ext uri="{BB962C8B-B14F-4D97-AF65-F5344CB8AC3E}">
        <p14:creationId xmlns:p14="http://schemas.microsoft.com/office/powerpoint/2010/main" val="20760200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12676-4701-624C-E9F8-CC81461B1B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3E8FB0-E25E-C497-D0F1-2049D78E4ADE}"/>
              </a:ext>
            </a:extLst>
          </p:cNvPr>
          <p:cNvSpPr>
            <a:spLocks noGrp="1"/>
          </p:cNvSpPr>
          <p:nvPr>
            <p:ph type="title"/>
          </p:nvPr>
        </p:nvSpPr>
        <p:spPr/>
        <p:txBody>
          <a:bodyPr/>
          <a:lstStyle/>
          <a:p>
            <a:r>
              <a:rPr lang="en-US" dirty="0"/>
              <a:t>What’s required?</a:t>
            </a:r>
          </a:p>
        </p:txBody>
      </p:sp>
      <p:sp>
        <p:nvSpPr>
          <p:cNvPr id="3" name="Content Placeholder 2">
            <a:extLst>
              <a:ext uri="{FF2B5EF4-FFF2-40B4-BE49-F238E27FC236}">
                <a16:creationId xmlns:a16="http://schemas.microsoft.com/office/drawing/2014/main" id="{30155311-E507-C0B6-EBA5-DD13B811668F}"/>
              </a:ext>
            </a:extLst>
          </p:cNvPr>
          <p:cNvSpPr>
            <a:spLocks noGrp="1"/>
          </p:cNvSpPr>
          <p:nvPr>
            <p:ph sz="half" idx="1"/>
          </p:nvPr>
        </p:nvSpPr>
        <p:spPr>
          <a:xfrm>
            <a:off x="1154953" y="2603500"/>
            <a:ext cx="9788663" cy="3416301"/>
          </a:xfrm>
        </p:spPr>
        <p:txBody>
          <a:bodyPr>
            <a:normAutofit/>
          </a:bodyPr>
          <a:lstStyle/>
          <a:p>
            <a:r>
              <a:rPr lang="en-US" sz="2000" dirty="0">
                <a:solidFill>
                  <a:schemeClr val="accent3"/>
                </a:solidFill>
              </a:rPr>
              <a:t>Minimal Capital Required</a:t>
            </a:r>
          </a:p>
          <a:p>
            <a:pPr lvl="1"/>
            <a:r>
              <a:rPr lang="en-US" dirty="0">
                <a:solidFill>
                  <a:schemeClr val="accent3"/>
                </a:solidFill>
              </a:rPr>
              <a:t>You can start off small with only one or two units at a time, or one dock section at a time.</a:t>
            </a:r>
          </a:p>
          <a:p>
            <a:pPr lvl="1"/>
            <a:r>
              <a:rPr lang="en-US" dirty="0">
                <a:solidFill>
                  <a:schemeClr val="accent3"/>
                </a:solidFill>
              </a:rPr>
              <a:t>Standard installation normally does not require any additional work or modifications to the dock.</a:t>
            </a:r>
          </a:p>
          <a:p>
            <a:r>
              <a:rPr lang="en-US" sz="2000" dirty="0">
                <a:solidFill>
                  <a:schemeClr val="accent3"/>
                </a:solidFill>
              </a:rPr>
              <a:t>Installation and Service</a:t>
            </a:r>
          </a:p>
          <a:p>
            <a:pPr lvl="1"/>
            <a:r>
              <a:rPr lang="en-US" dirty="0">
                <a:solidFill>
                  <a:schemeClr val="accent3"/>
                </a:solidFill>
              </a:rPr>
              <a:t>Local dealers and/or contractors available for installation and service.</a:t>
            </a:r>
          </a:p>
          <a:p>
            <a:pPr lvl="1"/>
            <a:r>
              <a:rPr lang="en-US" dirty="0">
                <a:solidFill>
                  <a:schemeClr val="accent3"/>
                </a:solidFill>
              </a:rPr>
              <a:t>Marina personnel can be trained on installation and service, provides additional revenue source for the marina.</a:t>
            </a:r>
          </a:p>
          <a:p>
            <a:pPr lvl="1"/>
            <a:endParaRPr lang="en-US" dirty="0">
              <a:solidFill>
                <a:schemeClr val="accent3"/>
              </a:solidFill>
            </a:endParaRPr>
          </a:p>
        </p:txBody>
      </p:sp>
    </p:spTree>
    <p:extLst>
      <p:ext uri="{BB962C8B-B14F-4D97-AF65-F5344CB8AC3E}">
        <p14:creationId xmlns:p14="http://schemas.microsoft.com/office/powerpoint/2010/main" val="34155519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DCC9F-28D3-F6EA-0590-6B93E1A5C9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AD3899-CC1A-5631-A1EA-78EF4BB5B06F}"/>
              </a:ext>
            </a:extLst>
          </p:cNvPr>
          <p:cNvSpPr>
            <a:spLocks noGrp="1"/>
          </p:cNvSpPr>
          <p:nvPr>
            <p:ph type="title"/>
          </p:nvPr>
        </p:nvSpPr>
        <p:spPr/>
        <p:txBody>
          <a:bodyPr/>
          <a:lstStyle/>
          <a:p>
            <a:r>
              <a:rPr lang="en-US" dirty="0"/>
              <a:t>What’s required?</a:t>
            </a:r>
          </a:p>
        </p:txBody>
      </p:sp>
      <p:sp>
        <p:nvSpPr>
          <p:cNvPr id="3" name="Content Placeholder 2">
            <a:extLst>
              <a:ext uri="{FF2B5EF4-FFF2-40B4-BE49-F238E27FC236}">
                <a16:creationId xmlns:a16="http://schemas.microsoft.com/office/drawing/2014/main" id="{95020E61-24A2-2499-819B-65783163BE54}"/>
              </a:ext>
            </a:extLst>
          </p:cNvPr>
          <p:cNvSpPr>
            <a:spLocks noGrp="1"/>
          </p:cNvSpPr>
          <p:nvPr>
            <p:ph sz="half" idx="1"/>
          </p:nvPr>
        </p:nvSpPr>
        <p:spPr>
          <a:xfrm>
            <a:off x="1154953" y="2603500"/>
            <a:ext cx="9788663" cy="3416301"/>
          </a:xfrm>
        </p:spPr>
        <p:txBody>
          <a:bodyPr>
            <a:normAutofit lnSpcReduction="10000"/>
          </a:bodyPr>
          <a:lstStyle/>
          <a:p>
            <a:r>
              <a:rPr lang="en-US" sz="2000" dirty="0">
                <a:solidFill>
                  <a:schemeClr val="accent3"/>
                </a:solidFill>
              </a:rPr>
              <a:t>Prior to offering –</a:t>
            </a:r>
          </a:p>
          <a:p>
            <a:pPr lvl="1"/>
            <a:r>
              <a:rPr lang="en-US" dirty="0">
                <a:solidFill>
                  <a:schemeClr val="accent3"/>
                </a:solidFill>
              </a:rPr>
              <a:t>Select a vendor and establish pricing model</a:t>
            </a:r>
          </a:p>
          <a:p>
            <a:pPr lvl="1"/>
            <a:r>
              <a:rPr lang="en-US" dirty="0">
                <a:solidFill>
                  <a:schemeClr val="accent3"/>
                </a:solidFill>
              </a:rPr>
              <a:t>Train Staff –</a:t>
            </a:r>
          </a:p>
          <a:p>
            <a:pPr lvl="2"/>
            <a:r>
              <a:rPr lang="en-US" dirty="0">
                <a:solidFill>
                  <a:schemeClr val="accent3"/>
                </a:solidFill>
              </a:rPr>
              <a:t>Set-up a team/focus leader</a:t>
            </a:r>
          </a:p>
          <a:p>
            <a:pPr lvl="2"/>
            <a:r>
              <a:rPr lang="en-US" dirty="0">
                <a:solidFill>
                  <a:schemeClr val="accent3"/>
                </a:solidFill>
              </a:rPr>
              <a:t>Establish spiff and/or sales contests</a:t>
            </a:r>
          </a:p>
          <a:p>
            <a:pPr lvl="2"/>
            <a:r>
              <a:rPr lang="en-US" dirty="0">
                <a:solidFill>
                  <a:schemeClr val="accent3"/>
                </a:solidFill>
              </a:rPr>
              <a:t>Installation and service model</a:t>
            </a:r>
          </a:p>
          <a:p>
            <a:pPr lvl="2"/>
            <a:r>
              <a:rPr lang="en-US" dirty="0">
                <a:solidFill>
                  <a:schemeClr val="accent3"/>
                </a:solidFill>
              </a:rPr>
              <a:t>Ship store area has brochures and other support materials</a:t>
            </a:r>
          </a:p>
          <a:p>
            <a:pPr lvl="2"/>
            <a:r>
              <a:rPr lang="en-US" dirty="0">
                <a:solidFill>
                  <a:schemeClr val="accent3"/>
                </a:solidFill>
              </a:rPr>
              <a:t>Signage at the marina</a:t>
            </a:r>
          </a:p>
          <a:p>
            <a:pPr lvl="2"/>
            <a:r>
              <a:rPr lang="en-US" dirty="0">
                <a:solidFill>
                  <a:schemeClr val="accent3"/>
                </a:solidFill>
              </a:rPr>
              <a:t>Set-up a demo lift – dryland or in the slip to create attention</a:t>
            </a:r>
          </a:p>
          <a:p>
            <a:pPr lvl="1"/>
            <a:endParaRPr lang="en-US" dirty="0">
              <a:solidFill>
                <a:schemeClr val="accent3"/>
              </a:solidFill>
            </a:endParaRPr>
          </a:p>
        </p:txBody>
      </p:sp>
    </p:spTree>
    <p:extLst>
      <p:ext uri="{BB962C8B-B14F-4D97-AF65-F5344CB8AC3E}">
        <p14:creationId xmlns:p14="http://schemas.microsoft.com/office/powerpoint/2010/main" val="26223735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9F358-4F9F-B1BA-5622-C3364FF79F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0E04D5-515B-5E0A-C6D0-3A133A8CA2B9}"/>
              </a:ext>
            </a:extLst>
          </p:cNvPr>
          <p:cNvSpPr>
            <a:spLocks noGrp="1"/>
          </p:cNvSpPr>
          <p:nvPr>
            <p:ph type="title"/>
          </p:nvPr>
        </p:nvSpPr>
        <p:spPr/>
        <p:txBody>
          <a:bodyPr/>
          <a:lstStyle/>
          <a:p>
            <a:r>
              <a:rPr lang="en-US" dirty="0"/>
              <a:t>What’s required?</a:t>
            </a:r>
          </a:p>
        </p:txBody>
      </p:sp>
      <p:sp>
        <p:nvSpPr>
          <p:cNvPr id="3" name="Content Placeholder 2">
            <a:extLst>
              <a:ext uri="{FF2B5EF4-FFF2-40B4-BE49-F238E27FC236}">
                <a16:creationId xmlns:a16="http://schemas.microsoft.com/office/drawing/2014/main" id="{8A26ACC3-7C6C-7102-757E-6B23A77531A9}"/>
              </a:ext>
            </a:extLst>
          </p:cNvPr>
          <p:cNvSpPr>
            <a:spLocks noGrp="1"/>
          </p:cNvSpPr>
          <p:nvPr>
            <p:ph sz="half" idx="1"/>
          </p:nvPr>
        </p:nvSpPr>
        <p:spPr>
          <a:xfrm>
            <a:off x="1154953" y="2603500"/>
            <a:ext cx="9788663" cy="3416301"/>
          </a:xfrm>
        </p:spPr>
        <p:txBody>
          <a:bodyPr>
            <a:normAutofit/>
          </a:bodyPr>
          <a:lstStyle/>
          <a:p>
            <a:r>
              <a:rPr lang="en-US" sz="2000" dirty="0">
                <a:solidFill>
                  <a:schemeClr val="accent3"/>
                </a:solidFill>
              </a:rPr>
              <a:t>Year One –</a:t>
            </a:r>
          </a:p>
          <a:p>
            <a:pPr lvl="1"/>
            <a:r>
              <a:rPr lang="en-US" dirty="0">
                <a:solidFill>
                  <a:schemeClr val="accent3"/>
                </a:solidFill>
              </a:rPr>
              <a:t>Market boat lift benefits</a:t>
            </a:r>
          </a:p>
          <a:p>
            <a:pPr lvl="2"/>
            <a:r>
              <a:rPr lang="en-US" dirty="0">
                <a:solidFill>
                  <a:schemeClr val="accent3"/>
                </a:solidFill>
              </a:rPr>
              <a:t>Promote in newsletters and other communications</a:t>
            </a:r>
          </a:p>
          <a:p>
            <a:pPr lvl="2"/>
            <a:r>
              <a:rPr lang="en-US" dirty="0">
                <a:solidFill>
                  <a:schemeClr val="accent3"/>
                </a:solidFill>
              </a:rPr>
              <a:t>Events and other promotions</a:t>
            </a:r>
          </a:p>
          <a:p>
            <a:pPr lvl="1"/>
            <a:r>
              <a:rPr lang="en-US" dirty="0">
                <a:solidFill>
                  <a:schemeClr val="accent3"/>
                </a:solidFill>
              </a:rPr>
              <a:t>Continue staff training</a:t>
            </a:r>
          </a:p>
          <a:p>
            <a:pPr lvl="1"/>
            <a:r>
              <a:rPr lang="en-US" dirty="0">
                <a:solidFill>
                  <a:schemeClr val="accent3"/>
                </a:solidFill>
              </a:rPr>
              <a:t>Get your vendor involved</a:t>
            </a:r>
          </a:p>
          <a:p>
            <a:pPr lvl="1"/>
            <a:endParaRPr lang="en-US" dirty="0">
              <a:solidFill>
                <a:schemeClr val="accent3"/>
              </a:solidFill>
            </a:endParaRPr>
          </a:p>
        </p:txBody>
      </p:sp>
    </p:spTree>
    <p:extLst>
      <p:ext uri="{BB962C8B-B14F-4D97-AF65-F5344CB8AC3E}">
        <p14:creationId xmlns:p14="http://schemas.microsoft.com/office/powerpoint/2010/main" val="6502783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E0352-8905-C15F-B025-3076F0B442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CD827C-987B-902F-539C-CB73D64E48DB}"/>
              </a:ext>
            </a:extLst>
          </p:cNvPr>
          <p:cNvSpPr>
            <a:spLocks noGrp="1"/>
          </p:cNvSpPr>
          <p:nvPr>
            <p:ph type="title"/>
          </p:nvPr>
        </p:nvSpPr>
        <p:spPr/>
        <p:txBody>
          <a:bodyPr/>
          <a:lstStyle/>
          <a:p>
            <a:r>
              <a:rPr lang="en-US" dirty="0"/>
              <a:t>What’s required?</a:t>
            </a:r>
          </a:p>
        </p:txBody>
      </p:sp>
      <p:sp>
        <p:nvSpPr>
          <p:cNvPr id="3" name="Content Placeholder 2">
            <a:extLst>
              <a:ext uri="{FF2B5EF4-FFF2-40B4-BE49-F238E27FC236}">
                <a16:creationId xmlns:a16="http://schemas.microsoft.com/office/drawing/2014/main" id="{71C521E5-C971-ED9C-C099-A5831DA46FA7}"/>
              </a:ext>
            </a:extLst>
          </p:cNvPr>
          <p:cNvSpPr>
            <a:spLocks noGrp="1"/>
          </p:cNvSpPr>
          <p:nvPr>
            <p:ph sz="half" idx="1"/>
          </p:nvPr>
        </p:nvSpPr>
        <p:spPr>
          <a:xfrm>
            <a:off x="1154953" y="2603500"/>
            <a:ext cx="9788663" cy="3416301"/>
          </a:xfrm>
        </p:spPr>
        <p:txBody>
          <a:bodyPr>
            <a:normAutofit/>
          </a:bodyPr>
          <a:lstStyle/>
          <a:p>
            <a:r>
              <a:rPr lang="en-US" sz="2000" dirty="0">
                <a:solidFill>
                  <a:schemeClr val="accent3"/>
                </a:solidFill>
              </a:rPr>
              <a:t>Year Two-Three –</a:t>
            </a:r>
          </a:p>
          <a:p>
            <a:pPr lvl="1"/>
            <a:r>
              <a:rPr lang="en-US" dirty="0">
                <a:solidFill>
                  <a:schemeClr val="accent3"/>
                </a:solidFill>
              </a:rPr>
              <a:t>Plan for increased sales as awareness expands</a:t>
            </a:r>
          </a:p>
          <a:p>
            <a:pPr lvl="1"/>
            <a:r>
              <a:rPr lang="en-US" dirty="0">
                <a:solidFill>
                  <a:schemeClr val="accent3"/>
                </a:solidFill>
              </a:rPr>
              <a:t>Continue strong sales, training, and service focus with marketing to support</a:t>
            </a:r>
          </a:p>
          <a:p>
            <a:r>
              <a:rPr lang="en-US" dirty="0">
                <a:solidFill>
                  <a:schemeClr val="accent3"/>
                </a:solidFill>
              </a:rPr>
              <a:t>Year Four+ </a:t>
            </a:r>
            <a:r>
              <a:rPr lang="en-US" sz="2000" dirty="0">
                <a:solidFill>
                  <a:schemeClr val="accent3"/>
                </a:solidFill>
              </a:rPr>
              <a:t>–</a:t>
            </a:r>
          </a:p>
          <a:p>
            <a:pPr lvl="1"/>
            <a:r>
              <a:rPr lang="en-US" sz="1800" kern="100" dirty="0">
                <a:solidFill>
                  <a:schemeClr val="accent3"/>
                </a:solidFill>
                <a:effectLst/>
                <a:ea typeface="Aptos" panose="020B0004020202020204" pitchFamily="34" charset="0"/>
                <a:cs typeface="Times New Roman" panose="02020603050405020304" pitchFamily="18" charset="0"/>
              </a:rPr>
              <a:t>Between years four and five the market will become more sustaining with a focus on service, upgrades with new boats and customer replacements as lifts age and new products are maintained.  It is important to not lose focus to maintain this extra revenue stream.</a:t>
            </a:r>
            <a:endParaRPr lang="en-US" dirty="0">
              <a:solidFill>
                <a:schemeClr val="accent3"/>
              </a:solidFill>
            </a:endParaRPr>
          </a:p>
          <a:p>
            <a:pPr lvl="1"/>
            <a:endParaRPr lang="en-US" dirty="0">
              <a:solidFill>
                <a:schemeClr val="accent3"/>
              </a:solidFill>
            </a:endParaRPr>
          </a:p>
        </p:txBody>
      </p:sp>
    </p:spTree>
    <p:extLst>
      <p:ext uri="{BB962C8B-B14F-4D97-AF65-F5344CB8AC3E}">
        <p14:creationId xmlns:p14="http://schemas.microsoft.com/office/powerpoint/2010/main" val="14686850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3441C-FC0E-4532-99E2-59B781D496EB}"/>
              </a:ext>
            </a:extLst>
          </p:cNvPr>
          <p:cNvSpPr>
            <a:spLocks noGrp="1"/>
          </p:cNvSpPr>
          <p:nvPr>
            <p:ph type="title"/>
          </p:nvPr>
        </p:nvSpPr>
        <p:spPr/>
        <p:txBody>
          <a:bodyPr/>
          <a:lstStyle/>
          <a:p>
            <a:r>
              <a:rPr lang="en-US" dirty="0"/>
              <a:t>Contact Information</a:t>
            </a:r>
          </a:p>
        </p:txBody>
      </p:sp>
      <p:sp>
        <p:nvSpPr>
          <p:cNvPr id="7" name="Content Placeholder 6">
            <a:extLst>
              <a:ext uri="{FF2B5EF4-FFF2-40B4-BE49-F238E27FC236}">
                <a16:creationId xmlns:a16="http://schemas.microsoft.com/office/drawing/2014/main" id="{E096E5A5-39F1-4F8B-31DE-6AA992CE2569}"/>
              </a:ext>
            </a:extLst>
          </p:cNvPr>
          <p:cNvSpPr>
            <a:spLocks noGrp="1"/>
          </p:cNvSpPr>
          <p:nvPr>
            <p:ph idx="1"/>
          </p:nvPr>
        </p:nvSpPr>
        <p:spPr>
          <a:xfrm>
            <a:off x="1154955" y="2603500"/>
            <a:ext cx="9954032" cy="2775896"/>
          </a:xfrm>
        </p:spPr>
        <p:txBody>
          <a:bodyPr>
            <a:normAutofit/>
          </a:bodyPr>
          <a:lstStyle/>
          <a:p>
            <a:pPr marL="0" indent="0">
              <a:buNone/>
            </a:pPr>
            <a:r>
              <a:rPr lang="en-US" sz="2200" dirty="0"/>
              <a:t>Ron Martin</a:t>
            </a:r>
          </a:p>
          <a:p>
            <a:pPr marL="0" indent="0">
              <a:buNone/>
            </a:pPr>
            <a:r>
              <a:rPr lang="en-US" sz="2200" dirty="0"/>
              <a:t>Waterfront Brands</a:t>
            </a:r>
          </a:p>
          <a:p>
            <a:pPr marL="0" indent="0">
              <a:buNone/>
            </a:pPr>
            <a:r>
              <a:rPr lang="en-US" sz="2200" dirty="0"/>
              <a:t>Director of Distribution Centers and Marina Sales</a:t>
            </a:r>
          </a:p>
          <a:p>
            <a:pPr marL="0" indent="0">
              <a:buNone/>
            </a:pPr>
            <a:r>
              <a:rPr lang="en-US" sz="2200" dirty="0"/>
              <a:t>Office Direct:		918-283-4226</a:t>
            </a:r>
          </a:p>
          <a:p>
            <a:pPr marL="0" indent="0">
              <a:buNone/>
            </a:pPr>
            <a:r>
              <a:rPr lang="en-US" sz="2200" dirty="0"/>
              <a:t>Mobile:			918-906-8890</a:t>
            </a:r>
          </a:p>
          <a:p>
            <a:pPr marL="0" indent="0">
              <a:buNone/>
            </a:pPr>
            <a:r>
              <a:rPr lang="en-US" sz="2200" dirty="0"/>
              <a:t>Email:				</a:t>
            </a:r>
            <a:r>
              <a:rPr lang="en-US" sz="2200" dirty="0">
                <a:solidFill>
                  <a:schemeClr val="accent3"/>
                </a:solidFill>
                <a:hlinkClick r:id="rId2">
                  <a:extLst>
                    <a:ext uri="{A12FA001-AC4F-418D-AE19-62706E023703}">
                      <ahyp:hlinkClr xmlns:ahyp="http://schemas.microsoft.com/office/drawing/2018/hyperlinkcolor" val="tx"/>
                    </a:ext>
                  </a:extLst>
                </a:hlinkClick>
              </a:rPr>
              <a:t>ron@waterfrontbrands.com</a:t>
            </a:r>
            <a:endParaRPr lang="en-US" sz="2200" dirty="0">
              <a:solidFill>
                <a:schemeClr val="accent3"/>
              </a:solidFill>
            </a:endParaRPr>
          </a:p>
          <a:p>
            <a:pPr marL="0" indent="0">
              <a:buNone/>
            </a:pPr>
            <a:endParaRPr lang="en-US" sz="2200" dirty="0"/>
          </a:p>
          <a:p>
            <a:pPr marL="0" indent="0">
              <a:buNone/>
            </a:pPr>
            <a:endParaRPr lang="en-US" dirty="0"/>
          </a:p>
        </p:txBody>
      </p:sp>
    </p:spTree>
    <p:extLst>
      <p:ext uri="{BB962C8B-B14F-4D97-AF65-F5344CB8AC3E}">
        <p14:creationId xmlns:p14="http://schemas.microsoft.com/office/powerpoint/2010/main" val="41756981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5DE9310-4E4A-4499-97CB-4FBF525D6138}"/>
              </a:ext>
            </a:extLst>
          </p:cNvPr>
          <p:cNvSpPr txBox="1"/>
          <p:nvPr/>
        </p:nvSpPr>
        <p:spPr>
          <a:xfrm>
            <a:off x="2756217" y="948583"/>
            <a:ext cx="5623133" cy="267765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000000"/>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000000"/>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1B3562"/>
                </a:solidFill>
                <a:effectLst/>
                <a:uLnTx/>
                <a:uFillTx/>
                <a:latin typeface="Century Gothic" panose="020B0502020202020204"/>
                <a:ea typeface="+mn-ea"/>
                <a:cs typeface="+mn-cs"/>
              </a:rPr>
              <a:t>Thank you</a:t>
            </a:r>
            <a:r>
              <a:rPr kumimoji="0" lang="en-US" sz="8000" b="0" i="0" u="none" strike="noStrike" kern="1200" cap="none" spc="0" normalizeH="0" baseline="0" noProof="0" dirty="0">
                <a:ln>
                  <a:noFill/>
                </a:ln>
                <a:solidFill>
                  <a:srgbClr val="000000"/>
                </a:solidFill>
                <a:effectLst/>
                <a:uLnTx/>
                <a:uFillTx/>
                <a:latin typeface="Century Gothic" panose="020B0502020202020204"/>
                <a:ea typeface="+mn-ea"/>
                <a:cs typeface="+mn-cs"/>
              </a:rPr>
              <a:t>!</a:t>
            </a:r>
          </a:p>
        </p:txBody>
      </p:sp>
    </p:spTree>
    <p:extLst>
      <p:ext uri="{BB962C8B-B14F-4D97-AF65-F5344CB8AC3E}">
        <p14:creationId xmlns:p14="http://schemas.microsoft.com/office/powerpoint/2010/main" val="3219444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mall house on the water&#10;&#10;Description automatically generated">
            <a:extLst>
              <a:ext uri="{FF2B5EF4-FFF2-40B4-BE49-F238E27FC236}">
                <a16:creationId xmlns:a16="http://schemas.microsoft.com/office/drawing/2014/main" id="{D1F18E8D-30E1-EF45-9849-C251A93DC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781" y="48240"/>
            <a:ext cx="9519303" cy="6336286"/>
          </a:xfrm>
          <a:prstGeom prst="rect">
            <a:avLst/>
          </a:prstGeom>
        </p:spPr>
      </p:pic>
      <p:sp>
        <p:nvSpPr>
          <p:cNvPr id="2" name="TextBox 1">
            <a:extLst>
              <a:ext uri="{FF2B5EF4-FFF2-40B4-BE49-F238E27FC236}">
                <a16:creationId xmlns:a16="http://schemas.microsoft.com/office/drawing/2014/main" id="{7B2067A0-4FAC-459C-A06E-47D150CFE316}"/>
              </a:ext>
            </a:extLst>
          </p:cNvPr>
          <p:cNvSpPr txBox="1"/>
          <p:nvPr/>
        </p:nvSpPr>
        <p:spPr>
          <a:xfrm>
            <a:off x="2015613" y="6381135"/>
            <a:ext cx="1878399" cy="400110"/>
          </a:xfrm>
          <a:prstGeom prst="rect">
            <a:avLst/>
          </a:prstGeom>
          <a:noFill/>
        </p:spPr>
        <p:txBody>
          <a:bodyPr wrap="none" rtlCol="0">
            <a:spAutoFit/>
          </a:bodyPr>
          <a:lstStyle/>
          <a:p>
            <a:r>
              <a:rPr lang="en-US" sz="2000" b="1" i="1" dirty="0"/>
              <a:t>Suitewater 26’</a:t>
            </a:r>
          </a:p>
        </p:txBody>
      </p:sp>
    </p:spTree>
    <p:extLst>
      <p:ext uri="{BB962C8B-B14F-4D97-AF65-F5344CB8AC3E}">
        <p14:creationId xmlns:p14="http://schemas.microsoft.com/office/powerpoint/2010/main" val="21347833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096000" y="0"/>
            <a:ext cx="6096000" cy="6858000"/>
            <a:chOff x="0" y="0"/>
            <a:chExt cx="12192000" cy="13716000"/>
          </a:xfrm>
        </p:grpSpPr>
        <p:pic>
          <p:nvPicPr>
            <p:cNvPr id="3" name="Picture 3"/>
            <p:cNvPicPr>
              <a:picLocks noChangeAspect="1"/>
            </p:cNvPicPr>
            <p:nvPr/>
          </p:nvPicPr>
          <p:blipFill>
            <a:blip r:embed="rId3"/>
            <a:srcRect l="20988" r="21994" b="14380"/>
            <a:stretch>
              <a:fillRect/>
            </a:stretch>
          </p:blipFill>
          <p:spPr>
            <a:xfrm>
              <a:off x="0" y="0"/>
              <a:ext cx="12192000" cy="13716000"/>
            </a:xfrm>
            <a:prstGeom prst="rect">
              <a:avLst/>
            </a:prstGeom>
          </p:spPr>
        </p:pic>
      </p:grpSp>
      <p:sp>
        <p:nvSpPr>
          <p:cNvPr id="4" name="Freeform 4"/>
          <p:cNvSpPr/>
          <p:nvPr/>
        </p:nvSpPr>
        <p:spPr>
          <a:xfrm rot="-594184">
            <a:off x="764187" y="612541"/>
            <a:ext cx="213158" cy="171059"/>
          </a:xfrm>
          <a:custGeom>
            <a:avLst/>
            <a:gdLst/>
            <a:ahLst/>
            <a:cxnLst/>
            <a:rect l="l" t="t" r="r" b="b"/>
            <a:pathLst>
              <a:path w="319737" h="256589">
                <a:moveTo>
                  <a:pt x="0" y="0"/>
                </a:moveTo>
                <a:lnTo>
                  <a:pt x="319737" y="0"/>
                </a:lnTo>
                <a:lnTo>
                  <a:pt x="319737" y="256589"/>
                </a:lnTo>
                <a:lnTo>
                  <a:pt x="0" y="2565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1244301" y="504818"/>
            <a:ext cx="261899" cy="65237"/>
          </a:xfrm>
          <a:custGeom>
            <a:avLst/>
            <a:gdLst/>
            <a:ahLst/>
            <a:cxnLst/>
            <a:rect l="l" t="t" r="r" b="b"/>
            <a:pathLst>
              <a:path w="392848" h="97855">
                <a:moveTo>
                  <a:pt x="0" y="0"/>
                </a:moveTo>
                <a:lnTo>
                  <a:pt x="392848" y="0"/>
                </a:lnTo>
                <a:lnTo>
                  <a:pt x="392848" y="97855"/>
                </a:lnTo>
                <a:lnTo>
                  <a:pt x="0" y="978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693112" y="800656"/>
            <a:ext cx="785938" cy="711238"/>
          </a:xfrm>
          <a:custGeom>
            <a:avLst/>
            <a:gdLst/>
            <a:ahLst/>
            <a:cxnLst/>
            <a:rect l="l" t="t" r="r" b="b"/>
            <a:pathLst>
              <a:path w="1178907" h="1066857">
                <a:moveTo>
                  <a:pt x="0" y="0"/>
                </a:moveTo>
                <a:lnTo>
                  <a:pt x="1178906" y="0"/>
                </a:lnTo>
                <a:lnTo>
                  <a:pt x="1178906" y="1066856"/>
                </a:lnTo>
                <a:lnTo>
                  <a:pt x="0" y="1066856"/>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7" name="TextBox 7"/>
          <p:cNvSpPr txBox="1"/>
          <p:nvPr/>
        </p:nvSpPr>
        <p:spPr>
          <a:xfrm>
            <a:off x="868103" y="2189560"/>
            <a:ext cx="4714127" cy="1846659"/>
          </a:xfrm>
          <a:prstGeom prst="rect">
            <a:avLst/>
          </a:prstGeom>
        </p:spPr>
        <p:txBody>
          <a:bodyPr lIns="0" tIns="0" rIns="0" bIns="0" rtlCol="0" anchor="t">
            <a:spAutoFit/>
          </a:bodyPr>
          <a:lstStyle/>
          <a:p>
            <a:pPr defTabSz="609630">
              <a:lnSpc>
                <a:spcPts val="3593"/>
              </a:lnSpc>
            </a:pPr>
            <a:r>
              <a:rPr lang="en-US" sz="3266" b="1">
                <a:solidFill>
                  <a:srgbClr val="1566A8"/>
                </a:solidFill>
                <a:latin typeface="HK Grotesk Bold"/>
                <a:ea typeface="HK Grotesk Bold"/>
                <a:cs typeface="HK Grotesk Bold"/>
                <a:sym typeface="HK Grotesk Bold"/>
              </a:rPr>
              <a:t>Profit Center Trends: Boosting the Bottom Line with Carefree Boat Club</a:t>
            </a:r>
          </a:p>
        </p:txBody>
      </p:sp>
      <p:sp>
        <p:nvSpPr>
          <p:cNvPr id="8" name="TextBox 8"/>
          <p:cNvSpPr txBox="1"/>
          <p:nvPr/>
        </p:nvSpPr>
        <p:spPr>
          <a:xfrm>
            <a:off x="867881" y="4236459"/>
            <a:ext cx="4971234" cy="735522"/>
          </a:xfrm>
          <a:prstGeom prst="rect">
            <a:avLst/>
          </a:prstGeom>
        </p:spPr>
        <p:txBody>
          <a:bodyPr wrap="square" lIns="0" tIns="0" rIns="0" bIns="0" rtlCol="0" anchor="t">
            <a:spAutoFit/>
          </a:bodyPr>
          <a:lstStyle/>
          <a:p>
            <a:pPr defTabSz="609630">
              <a:lnSpc>
                <a:spcPts val="2987"/>
              </a:lnSpc>
              <a:spcBef>
                <a:spcPct val="0"/>
              </a:spcBef>
            </a:pPr>
            <a:r>
              <a:rPr lang="en-US" sz="2133" b="1" spc="107" dirty="0">
                <a:solidFill>
                  <a:srgbClr val="3D291F"/>
                </a:solidFill>
                <a:latin typeface="HK Grotesk Medium"/>
                <a:ea typeface="HK Grotesk Medium"/>
                <a:cs typeface="HK Grotesk Medium"/>
                <a:sym typeface="HK Grotesk Medium"/>
              </a:rPr>
              <a:t>How Boat Clubs Transform Marinas</a:t>
            </a:r>
          </a:p>
        </p:txBody>
      </p:sp>
      <p:sp>
        <p:nvSpPr>
          <p:cNvPr id="9" name="TextBox 9"/>
          <p:cNvSpPr txBox="1"/>
          <p:nvPr/>
        </p:nvSpPr>
        <p:spPr>
          <a:xfrm>
            <a:off x="685800" y="6140450"/>
            <a:ext cx="2375528" cy="395108"/>
          </a:xfrm>
          <a:prstGeom prst="rect">
            <a:avLst/>
          </a:prstGeom>
        </p:spPr>
        <p:txBody>
          <a:bodyPr lIns="0" tIns="0" rIns="0" bIns="0" rtlCol="0" anchor="t">
            <a:spAutoFit/>
          </a:bodyPr>
          <a:lstStyle/>
          <a:p>
            <a:pPr defTabSz="609630">
              <a:lnSpc>
                <a:spcPts val="1599"/>
              </a:lnSpc>
            </a:pPr>
            <a:r>
              <a:rPr lang="en-US" sz="1066">
                <a:solidFill>
                  <a:srgbClr val="1566A8"/>
                </a:solidFill>
                <a:latin typeface="Lato"/>
                <a:ea typeface="Lato"/>
                <a:cs typeface="Lato"/>
                <a:sym typeface="Lato"/>
              </a:rPr>
              <a:t>Nicholas A. Mastroianni III</a:t>
            </a:r>
          </a:p>
          <a:p>
            <a:pPr defTabSz="609630">
              <a:lnSpc>
                <a:spcPts val="1599"/>
              </a:lnSpc>
            </a:pPr>
            <a:r>
              <a:rPr lang="en-US" sz="1066">
                <a:solidFill>
                  <a:srgbClr val="1566A8"/>
                </a:solidFill>
                <a:latin typeface="Lato"/>
                <a:ea typeface="Lato"/>
                <a:cs typeface="Lato"/>
                <a:sym typeface="Lato"/>
              </a:rPr>
              <a:t>CEO, Carefree Boat Club</a:t>
            </a:r>
          </a:p>
        </p:txBody>
      </p:sp>
      <p:sp>
        <p:nvSpPr>
          <p:cNvPr id="10" name="TextBox 10"/>
          <p:cNvSpPr txBox="1"/>
          <p:nvPr/>
        </p:nvSpPr>
        <p:spPr>
          <a:xfrm>
            <a:off x="11176192" y="6191250"/>
            <a:ext cx="330008" cy="153888"/>
          </a:xfrm>
          <a:prstGeom prst="rect">
            <a:avLst/>
          </a:prstGeom>
        </p:spPr>
        <p:txBody>
          <a:bodyPr lIns="0" tIns="0" rIns="0" bIns="0" rtlCol="0" anchor="t">
            <a:spAutoFit/>
          </a:bodyPr>
          <a:lstStyle/>
          <a:p>
            <a:pPr algn="r" defTabSz="609630">
              <a:lnSpc>
                <a:spcPts val="1154"/>
              </a:lnSpc>
            </a:pPr>
            <a:r>
              <a:rPr lang="en-US" sz="1154" b="1">
                <a:solidFill>
                  <a:srgbClr val="FFFFFF"/>
                </a:solidFill>
                <a:latin typeface="HK Grotesk Bold"/>
                <a:ea typeface="HK Grotesk Bold"/>
                <a:cs typeface="HK Grotesk Bold"/>
                <a:sym typeface="HK Grotesk Bold"/>
              </a:rPr>
              <a:t>1.</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48326" y="6044943"/>
            <a:ext cx="474949" cy="429807"/>
          </a:xfrm>
          <a:custGeom>
            <a:avLst/>
            <a:gdLst/>
            <a:ahLst/>
            <a:cxnLst/>
            <a:rect l="l" t="t" r="r" b="b"/>
            <a:pathLst>
              <a:path w="712423" h="644711">
                <a:moveTo>
                  <a:pt x="0" y="0"/>
                </a:moveTo>
                <a:lnTo>
                  <a:pt x="712424" y="0"/>
                </a:lnTo>
                <a:lnTo>
                  <a:pt x="712424" y="644711"/>
                </a:lnTo>
                <a:lnTo>
                  <a:pt x="0" y="644711"/>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102921" y="4901739"/>
            <a:ext cx="17984521" cy="3556461"/>
          </a:xfrm>
          <a:custGeom>
            <a:avLst/>
            <a:gdLst/>
            <a:ahLst/>
            <a:cxnLst/>
            <a:rect l="l" t="t" r="r" b="b"/>
            <a:pathLst>
              <a:path w="18442382" h="3783239">
                <a:moveTo>
                  <a:pt x="0" y="0"/>
                </a:moveTo>
                <a:lnTo>
                  <a:pt x="18442382" y="0"/>
                </a:lnTo>
                <a:lnTo>
                  <a:pt x="18442382" y="3783239"/>
                </a:lnTo>
                <a:lnTo>
                  <a:pt x="0" y="3783239"/>
                </a:lnTo>
                <a:lnTo>
                  <a:pt x="0" y="0"/>
                </a:lnTo>
                <a:close/>
              </a:path>
            </a:pathLst>
          </a:custGeom>
          <a:blipFill>
            <a:blip r:embed="rId4">
              <a:alphaModFix amt="4000"/>
              <a:extLst>
                <a:ext uri="{96DAC541-7B7A-43D3-8B79-37D633B846F1}">
                  <asvg:svgBlip xmlns:asvg="http://schemas.microsoft.com/office/drawing/2016/SVG/main" r:embed="rId5"/>
                </a:ext>
              </a:extLst>
            </a:blip>
            <a:stretch>
              <a:fillRect b="-500894"/>
            </a:stretch>
          </a:blipFill>
        </p:spPr>
        <p:txBody>
          <a:bodyPr/>
          <a:lstStyle/>
          <a:p>
            <a:pPr defTabSz="609630"/>
            <a:endParaRPr lang="en-US" sz="1200">
              <a:solidFill>
                <a:prstClr val="black"/>
              </a:solidFill>
              <a:latin typeface="Calibri"/>
            </a:endParaRPr>
          </a:p>
        </p:txBody>
      </p:sp>
      <p:sp>
        <p:nvSpPr>
          <p:cNvPr id="4" name="TextBox 4"/>
          <p:cNvSpPr txBox="1"/>
          <p:nvPr/>
        </p:nvSpPr>
        <p:spPr>
          <a:xfrm>
            <a:off x="5621746" y="1647768"/>
            <a:ext cx="5884454" cy="2821285"/>
          </a:xfrm>
          <a:prstGeom prst="rect">
            <a:avLst/>
          </a:prstGeom>
        </p:spPr>
        <p:txBody>
          <a:bodyPr lIns="0" tIns="0" rIns="0" bIns="0" rtlCol="0" anchor="t">
            <a:spAutoFit/>
          </a:bodyPr>
          <a:lstStyle/>
          <a:p>
            <a:pPr marL="431824" lvl="1" indent="-215912" defTabSz="609630">
              <a:lnSpc>
                <a:spcPts val="2200"/>
              </a:lnSpc>
              <a:buFont typeface="Arial"/>
              <a:buChar char="•"/>
            </a:pPr>
            <a:r>
              <a:rPr lang="en-US" sz="2000" b="1" spc="100" dirty="0">
                <a:solidFill>
                  <a:srgbClr val="128AA8"/>
                </a:solidFill>
                <a:latin typeface="HK Grotesk Medium"/>
                <a:ea typeface="HK Grotesk Medium"/>
                <a:cs typeface="HK Grotesk Medium"/>
                <a:sym typeface="HK Grotesk Medium"/>
              </a:rPr>
              <a:t>150+ locations globally.</a:t>
            </a:r>
          </a:p>
          <a:p>
            <a:pPr defTabSz="609630">
              <a:lnSpc>
                <a:spcPts val="2200"/>
              </a:lnSpc>
            </a:pPr>
            <a:endParaRPr lang="en-US" sz="2000" b="1" spc="100" dirty="0">
              <a:solidFill>
                <a:srgbClr val="128AA8"/>
              </a:solidFill>
              <a:latin typeface="HK Grotesk Medium"/>
              <a:ea typeface="HK Grotesk Medium"/>
              <a:cs typeface="HK Grotesk Medium"/>
              <a:sym typeface="HK Grotesk Medium"/>
            </a:endParaRPr>
          </a:p>
          <a:p>
            <a:pPr marL="431824" lvl="1" indent="-215912" defTabSz="609630">
              <a:lnSpc>
                <a:spcPts val="2200"/>
              </a:lnSpc>
              <a:buFont typeface="Arial"/>
              <a:buChar char="•"/>
            </a:pPr>
            <a:r>
              <a:rPr lang="en-US" sz="2000" b="1" spc="100" dirty="0">
                <a:solidFill>
                  <a:srgbClr val="128AA8"/>
                </a:solidFill>
                <a:latin typeface="HK Grotesk Medium"/>
                <a:ea typeface="HK Grotesk Medium"/>
                <a:cs typeface="HK Grotesk Medium"/>
                <a:sym typeface="HK Grotesk Medium"/>
              </a:rPr>
              <a:t>12,000+ members. </a:t>
            </a:r>
          </a:p>
          <a:p>
            <a:pPr defTabSz="609630">
              <a:lnSpc>
                <a:spcPts val="2200"/>
              </a:lnSpc>
            </a:pPr>
            <a:endParaRPr lang="en-US" sz="2000" b="1" spc="100" dirty="0">
              <a:solidFill>
                <a:srgbClr val="128AA8"/>
              </a:solidFill>
              <a:latin typeface="HK Grotesk Medium"/>
              <a:ea typeface="HK Grotesk Medium"/>
              <a:cs typeface="HK Grotesk Medium"/>
              <a:sym typeface="HK Grotesk Medium"/>
            </a:endParaRPr>
          </a:p>
          <a:p>
            <a:pPr marL="431824" lvl="1" indent="-215912" defTabSz="609630">
              <a:lnSpc>
                <a:spcPts val="2200"/>
              </a:lnSpc>
              <a:buFont typeface="Arial"/>
              <a:buChar char="•"/>
            </a:pPr>
            <a:r>
              <a:rPr lang="en-US" sz="2000" b="1" spc="100" dirty="0">
                <a:solidFill>
                  <a:srgbClr val="128AA8"/>
                </a:solidFill>
                <a:latin typeface="HK Grotesk Medium"/>
                <a:ea typeface="HK Grotesk Medium"/>
                <a:cs typeface="HK Grotesk Medium"/>
                <a:sym typeface="HK Grotesk Medium"/>
              </a:rPr>
              <a:t>22+ years of continuous growth.</a:t>
            </a:r>
          </a:p>
          <a:p>
            <a:pPr defTabSz="609630">
              <a:lnSpc>
                <a:spcPts val="2200"/>
              </a:lnSpc>
            </a:pPr>
            <a:endParaRPr lang="en-US" sz="2000" b="1" spc="100" dirty="0">
              <a:solidFill>
                <a:srgbClr val="128AA8"/>
              </a:solidFill>
              <a:latin typeface="HK Grotesk Medium"/>
              <a:ea typeface="HK Grotesk Medium"/>
              <a:cs typeface="HK Grotesk Medium"/>
              <a:sym typeface="HK Grotesk Medium"/>
            </a:endParaRPr>
          </a:p>
          <a:p>
            <a:pPr marL="431824" lvl="1" indent="-215912" defTabSz="609630">
              <a:lnSpc>
                <a:spcPts val="2200"/>
              </a:lnSpc>
              <a:buFont typeface="Arial"/>
              <a:buChar char="•"/>
            </a:pPr>
            <a:r>
              <a:rPr lang="en-US" sz="2000" b="1" spc="100" dirty="0">
                <a:solidFill>
                  <a:srgbClr val="128AA8"/>
                </a:solidFill>
                <a:latin typeface="HK Grotesk Medium"/>
                <a:ea typeface="HK Grotesk Medium"/>
                <a:cs typeface="HK Grotesk Medium"/>
                <a:sym typeface="HK Grotesk Medium"/>
              </a:rPr>
              <a:t>Leading proprietary tech stack.</a:t>
            </a:r>
          </a:p>
          <a:p>
            <a:pPr defTabSz="609630">
              <a:lnSpc>
                <a:spcPts val="2200"/>
              </a:lnSpc>
            </a:pPr>
            <a:endParaRPr lang="en-US" sz="2000" b="1" spc="100" dirty="0">
              <a:solidFill>
                <a:srgbClr val="128AA8"/>
              </a:solidFill>
              <a:latin typeface="HK Grotesk Medium"/>
              <a:ea typeface="HK Grotesk Medium"/>
              <a:cs typeface="HK Grotesk Medium"/>
              <a:sym typeface="HK Grotesk Medium"/>
            </a:endParaRPr>
          </a:p>
          <a:p>
            <a:pPr marL="431824" lvl="1" indent="-215912" defTabSz="609630">
              <a:lnSpc>
                <a:spcPts val="2200"/>
              </a:lnSpc>
              <a:buFont typeface="Arial"/>
              <a:buChar char="•"/>
            </a:pPr>
            <a:r>
              <a:rPr lang="en-US" sz="2000" b="1" spc="100" dirty="0">
                <a:solidFill>
                  <a:srgbClr val="128AA8"/>
                </a:solidFill>
                <a:latin typeface="HK Grotesk Medium"/>
                <a:ea typeface="HK Grotesk Medium"/>
                <a:cs typeface="HK Grotesk Medium"/>
                <a:sym typeface="HK Grotesk Medium"/>
              </a:rPr>
              <a:t>Exclusive partnership programs with OEMS, Financiers &amp; Insurers. </a:t>
            </a:r>
          </a:p>
        </p:txBody>
      </p:sp>
      <p:sp>
        <p:nvSpPr>
          <p:cNvPr id="5" name="TextBox 5"/>
          <p:cNvSpPr txBox="1"/>
          <p:nvPr/>
        </p:nvSpPr>
        <p:spPr>
          <a:xfrm>
            <a:off x="3153773" y="460301"/>
            <a:ext cx="5884454" cy="705321"/>
          </a:xfrm>
          <a:prstGeom prst="rect">
            <a:avLst/>
          </a:prstGeom>
        </p:spPr>
        <p:txBody>
          <a:bodyPr lIns="0" tIns="0" rIns="0" bIns="0" rtlCol="0" anchor="t">
            <a:spAutoFit/>
          </a:bodyPr>
          <a:lstStyle/>
          <a:p>
            <a:pPr defTabSz="609630">
              <a:lnSpc>
                <a:spcPts val="5500"/>
              </a:lnSpc>
            </a:pPr>
            <a:r>
              <a:rPr lang="en-US" sz="5000" b="1">
                <a:solidFill>
                  <a:srgbClr val="1566A8"/>
                </a:solidFill>
                <a:latin typeface="HK Grotesk Bold"/>
                <a:ea typeface="HK Grotesk Bold"/>
                <a:cs typeface="HK Grotesk Bold"/>
                <a:sym typeface="HK Grotesk Bold"/>
              </a:rPr>
              <a:t>Carefree Boat Club</a:t>
            </a:r>
          </a:p>
        </p:txBody>
      </p:sp>
      <p:grpSp>
        <p:nvGrpSpPr>
          <p:cNvPr id="6" name="Group 6"/>
          <p:cNvGrpSpPr/>
          <p:nvPr/>
        </p:nvGrpSpPr>
        <p:grpSpPr>
          <a:xfrm>
            <a:off x="5290379" y="2187094"/>
            <a:ext cx="209119" cy="209119"/>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8" name="TextBox 8"/>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9" name="Freeform 9"/>
          <p:cNvSpPr/>
          <p:nvPr/>
        </p:nvSpPr>
        <p:spPr>
          <a:xfrm>
            <a:off x="5310279" y="2196950"/>
            <a:ext cx="169319" cy="153226"/>
          </a:xfrm>
          <a:custGeom>
            <a:avLst/>
            <a:gdLst/>
            <a:ahLst/>
            <a:cxnLst/>
            <a:rect l="l" t="t" r="r" b="b"/>
            <a:pathLst>
              <a:path w="253979" h="229839">
                <a:moveTo>
                  <a:pt x="0" y="0"/>
                </a:moveTo>
                <a:lnTo>
                  <a:pt x="253979" y="0"/>
                </a:lnTo>
                <a:lnTo>
                  <a:pt x="253979" y="229839"/>
                </a:lnTo>
                <a:lnTo>
                  <a:pt x="0" y="22983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10" name="Group 10"/>
          <p:cNvGrpSpPr/>
          <p:nvPr/>
        </p:nvGrpSpPr>
        <p:grpSpPr>
          <a:xfrm>
            <a:off x="5172865" y="2291654"/>
            <a:ext cx="209119" cy="209119"/>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12" name="TextBox 12"/>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13" name="Freeform 13"/>
          <p:cNvSpPr/>
          <p:nvPr/>
        </p:nvSpPr>
        <p:spPr>
          <a:xfrm>
            <a:off x="5192765" y="2301510"/>
            <a:ext cx="169319" cy="153226"/>
          </a:xfrm>
          <a:custGeom>
            <a:avLst/>
            <a:gdLst/>
            <a:ahLst/>
            <a:cxnLst/>
            <a:rect l="l" t="t" r="r" b="b"/>
            <a:pathLst>
              <a:path w="253979" h="229839">
                <a:moveTo>
                  <a:pt x="0" y="0"/>
                </a:moveTo>
                <a:lnTo>
                  <a:pt x="253979" y="0"/>
                </a:lnTo>
                <a:lnTo>
                  <a:pt x="253979" y="229839"/>
                </a:lnTo>
                <a:lnTo>
                  <a:pt x="0" y="22983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5163479" y="2608830"/>
            <a:ext cx="169319" cy="153226"/>
          </a:xfrm>
          <a:custGeom>
            <a:avLst/>
            <a:gdLst/>
            <a:ahLst/>
            <a:cxnLst/>
            <a:rect l="l" t="t" r="r" b="b"/>
            <a:pathLst>
              <a:path w="253979" h="229839">
                <a:moveTo>
                  <a:pt x="0" y="0"/>
                </a:moveTo>
                <a:lnTo>
                  <a:pt x="253979" y="0"/>
                </a:lnTo>
                <a:lnTo>
                  <a:pt x="253979" y="229840"/>
                </a:lnTo>
                <a:lnTo>
                  <a:pt x="0" y="229840"/>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15" name="Group 15"/>
          <p:cNvGrpSpPr/>
          <p:nvPr/>
        </p:nvGrpSpPr>
        <p:grpSpPr>
          <a:xfrm>
            <a:off x="354023" y="4254561"/>
            <a:ext cx="209119" cy="209119"/>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17" name="TextBox 17"/>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18" name="Freeform 18"/>
          <p:cNvSpPr/>
          <p:nvPr/>
        </p:nvSpPr>
        <p:spPr>
          <a:xfrm>
            <a:off x="373923" y="4264416"/>
            <a:ext cx="169319" cy="153226"/>
          </a:xfrm>
          <a:custGeom>
            <a:avLst/>
            <a:gdLst/>
            <a:ahLst/>
            <a:cxnLst/>
            <a:rect l="l" t="t" r="r" b="b"/>
            <a:pathLst>
              <a:path w="253979" h="229839">
                <a:moveTo>
                  <a:pt x="0" y="0"/>
                </a:moveTo>
                <a:lnTo>
                  <a:pt x="253979" y="0"/>
                </a:lnTo>
                <a:lnTo>
                  <a:pt x="253979" y="229839"/>
                </a:lnTo>
                <a:lnTo>
                  <a:pt x="0" y="22983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9" name="Freeform 19"/>
          <p:cNvSpPr/>
          <p:nvPr/>
        </p:nvSpPr>
        <p:spPr>
          <a:xfrm>
            <a:off x="940273" y="1646912"/>
            <a:ext cx="4681473" cy="2908365"/>
          </a:xfrm>
          <a:custGeom>
            <a:avLst/>
            <a:gdLst/>
            <a:ahLst/>
            <a:cxnLst/>
            <a:rect l="l" t="t" r="r" b="b"/>
            <a:pathLst>
              <a:path w="7022209" h="4362548">
                <a:moveTo>
                  <a:pt x="0" y="0"/>
                </a:moveTo>
                <a:lnTo>
                  <a:pt x="7022210" y="0"/>
                </a:lnTo>
                <a:lnTo>
                  <a:pt x="7022210" y="4362547"/>
                </a:lnTo>
                <a:lnTo>
                  <a:pt x="0" y="43625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grpSp>
        <p:nvGrpSpPr>
          <p:cNvPr id="20" name="Group 20"/>
          <p:cNvGrpSpPr/>
          <p:nvPr/>
        </p:nvGrpSpPr>
        <p:grpSpPr>
          <a:xfrm>
            <a:off x="4593290" y="4254561"/>
            <a:ext cx="209119" cy="209119"/>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22" name="TextBox 22"/>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23" name="Freeform 23"/>
          <p:cNvSpPr/>
          <p:nvPr/>
        </p:nvSpPr>
        <p:spPr>
          <a:xfrm>
            <a:off x="4613191" y="4264416"/>
            <a:ext cx="169319" cy="153226"/>
          </a:xfrm>
          <a:custGeom>
            <a:avLst/>
            <a:gdLst/>
            <a:ahLst/>
            <a:cxnLst/>
            <a:rect l="l" t="t" r="r" b="b"/>
            <a:pathLst>
              <a:path w="253979" h="229839">
                <a:moveTo>
                  <a:pt x="0" y="0"/>
                </a:moveTo>
                <a:lnTo>
                  <a:pt x="253979" y="0"/>
                </a:lnTo>
                <a:lnTo>
                  <a:pt x="253979" y="229839"/>
                </a:lnTo>
                <a:lnTo>
                  <a:pt x="0" y="22983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24" name="Group 24"/>
          <p:cNvGrpSpPr/>
          <p:nvPr/>
        </p:nvGrpSpPr>
        <p:grpSpPr>
          <a:xfrm>
            <a:off x="4742729" y="4195390"/>
            <a:ext cx="209119" cy="209119"/>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26" name="TextBox 26"/>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27" name="Freeform 27"/>
          <p:cNvSpPr/>
          <p:nvPr/>
        </p:nvSpPr>
        <p:spPr>
          <a:xfrm>
            <a:off x="4762630" y="4205246"/>
            <a:ext cx="169319" cy="153226"/>
          </a:xfrm>
          <a:custGeom>
            <a:avLst/>
            <a:gdLst/>
            <a:ahLst/>
            <a:cxnLst/>
            <a:rect l="l" t="t" r="r" b="b"/>
            <a:pathLst>
              <a:path w="253979" h="229839">
                <a:moveTo>
                  <a:pt x="0" y="0"/>
                </a:moveTo>
                <a:lnTo>
                  <a:pt x="253978" y="0"/>
                </a:lnTo>
                <a:lnTo>
                  <a:pt x="253978" y="229840"/>
                </a:lnTo>
                <a:lnTo>
                  <a:pt x="0" y="229840"/>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28" name="Group 28"/>
          <p:cNvGrpSpPr/>
          <p:nvPr/>
        </p:nvGrpSpPr>
        <p:grpSpPr>
          <a:xfrm>
            <a:off x="4759899" y="4268159"/>
            <a:ext cx="209119" cy="209119"/>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30" name="TextBox 30"/>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31" name="Freeform 31"/>
          <p:cNvSpPr/>
          <p:nvPr/>
        </p:nvSpPr>
        <p:spPr>
          <a:xfrm>
            <a:off x="4779799" y="4278015"/>
            <a:ext cx="169319" cy="153226"/>
          </a:xfrm>
          <a:custGeom>
            <a:avLst/>
            <a:gdLst/>
            <a:ahLst/>
            <a:cxnLst/>
            <a:rect l="l" t="t" r="r" b="b"/>
            <a:pathLst>
              <a:path w="253979" h="229839">
                <a:moveTo>
                  <a:pt x="0" y="0"/>
                </a:moveTo>
                <a:lnTo>
                  <a:pt x="253979" y="0"/>
                </a:lnTo>
                <a:lnTo>
                  <a:pt x="253979" y="229839"/>
                </a:lnTo>
                <a:lnTo>
                  <a:pt x="0" y="22983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32" name="Group 32"/>
          <p:cNvGrpSpPr/>
          <p:nvPr/>
        </p:nvGrpSpPr>
        <p:grpSpPr>
          <a:xfrm>
            <a:off x="4550779" y="4113763"/>
            <a:ext cx="209119" cy="209119"/>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34" name="TextBox 34"/>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35" name="Freeform 35"/>
          <p:cNvSpPr/>
          <p:nvPr/>
        </p:nvSpPr>
        <p:spPr>
          <a:xfrm>
            <a:off x="4570680" y="4123620"/>
            <a:ext cx="169319" cy="153226"/>
          </a:xfrm>
          <a:custGeom>
            <a:avLst/>
            <a:gdLst/>
            <a:ahLst/>
            <a:cxnLst/>
            <a:rect l="l" t="t" r="r" b="b"/>
            <a:pathLst>
              <a:path w="253979" h="229839">
                <a:moveTo>
                  <a:pt x="0" y="0"/>
                </a:moveTo>
                <a:lnTo>
                  <a:pt x="253979" y="0"/>
                </a:lnTo>
                <a:lnTo>
                  <a:pt x="253979" y="229839"/>
                </a:lnTo>
                <a:lnTo>
                  <a:pt x="0" y="22983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36" name="Group 36"/>
          <p:cNvGrpSpPr/>
          <p:nvPr/>
        </p:nvGrpSpPr>
        <p:grpSpPr>
          <a:xfrm>
            <a:off x="4697849" y="3972077"/>
            <a:ext cx="209119" cy="209119"/>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38" name="TextBox 38"/>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39" name="Freeform 39"/>
          <p:cNvSpPr/>
          <p:nvPr/>
        </p:nvSpPr>
        <p:spPr>
          <a:xfrm>
            <a:off x="4717750" y="3981933"/>
            <a:ext cx="169319" cy="153226"/>
          </a:xfrm>
          <a:custGeom>
            <a:avLst/>
            <a:gdLst/>
            <a:ahLst/>
            <a:cxnLst/>
            <a:rect l="l" t="t" r="r" b="b"/>
            <a:pathLst>
              <a:path w="253979" h="229839">
                <a:moveTo>
                  <a:pt x="0" y="0"/>
                </a:moveTo>
                <a:lnTo>
                  <a:pt x="253979" y="0"/>
                </a:lnTo>
                <a:lnTo>
                  <a:pt x="253979" y="229839"/>
                </a:lnTo>
                <a:lnTo>
                  <a:pt x="0" y="22983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40" name="Group 40"/>
          <p:cNvGrpSpPr/>
          <p:nvPr/>
        </p:nvGrpSpPr>
        <p:grpSpPr>
          <a:xfrm>
            <a:off x="4384171" y="3904645"/>
            <a:ext cx="209119" cy="209119"/>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42" name="TextBox 42"/>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43" name="Freeform 43"/>
          <p:cNvSpPr/>
          <p:nvPr/>
        </p:nvSpPr>
        <p:spPr>
          <a:xfrm>
            <a:off x="4404071" y="3914500"/>
            <a:ext cx="169319" cy="153226"/>
          </a:xfrm>
          <a:custGeom>
            <a:avLst/>
            <a:gdLst/>
            <a:ahLst/>
            <a:cxnLst/>
            <a:rect l="l" t="t" r="r" b="b"/>
            <a:pathLst>
              <a:path w="253979" h="229839">
                <a:moveTo>
                  <a:pt x="0" y="0"/>
                </a:moveTo>
                <a:lnTo>
                  <a:pt x="253979" y="0"/>
                </a:lnTo>
                <a:lnTo>
                  <a:pt x="253979" y="229840"/>
                </a:lnTo>
                <a:lnTo>
                  <a:pt x="0" y="229840"/>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44" name="Group 44"/>
          <p:cNvGrpSpPr/>
          <p:nvPr/>
        </p:nvGrpSpPr>
        <p:grpSpPr>
          <a:xfrm>
            <a:off x="3241335" y="4076636"/>
            <a:ext cx="209119" cy="209119"/>
            <a:chOff x="0" y="0"/>
            <a:chExt cx="812800" cy="812800"/>
          </a:xfrm>
        </p:grpSpPr>
        <p:sp>
          <p:nvSpPr>
            <p:cNvPr id="45"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46" name="TextBox 46"/>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47" name="Freeform 47"/>
          <p:cNvSpPr/>
          <p:nvPr/>
        </p:nvSpPr>
        <p:spPr>
          <a:xfrm>
            <a:off x="3261235" y="4086492"/>
            <a:ext cx="169319" cy="153226"/>
          </a:xfrm>
          <a:custGeom>
            <a:avLst/>
            <a:gdLst/>
            <a:ahLst/>
            <a:cxnLst/>
            <a:rect l="l" t="t" r="r" b="b"/>
            <a:pathLst>
              <a:path w="253979" h="229839">
                <a:moveTo>
                  <a:pt x="0" y="0"/>
                </a:moveTo>
                <a:lnTo>
                  <a:pt x="253979" y="0"/>
                </a:lnTo>
                <a:lnTo>
                  <a:pt x="253979" y="229839"/>
                </a:lnTo>
                <a:lnTo>
                  <a:pt x="0" y="22983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48" name="Group 48"/>
          <p:cNvGrpSpPr/>
          <p:nvPr/>
        </p:nvGrpSpPr>
        <p:grpSpPr>
          <a:xfrm>
            <a:off x="3176450" y="3972077"/>
            <a:ext cx="209119" cy="209119"/>
            <a:chOff x="0" y="0"/>
            <a:chExt cx="812800" cy="812800"/>
          </a:xfrm>
        </p:grpSpPr>
        <p:sp>
          <p:nvSpPr>
            <p:cNvPr id="49" name="Freeform 4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50" name="TextBox 50"/>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51" name="Freeform 51"/>
          <p:cNvSpPr/>
          <p:nvPr/>
        </p:nvSpPr>
        <p:spPr>
          <a:xfrm>
            <a:off x="3196351" y="3981933"/>
            <a:ext cx="169319" cy="153226"/>
          </a:xfrm>
          <a:custGeom>
            <a:avLst/>
            <a:gdLst/>
            <a:ahLst/>
            <a:cxnLst/>
            <a:rect l="l" t="t" r="r" b="b"/>
            <a:pathLst>
              <a:path w="253979" h="229839">
                <a:moveTo>
                  <a:pt x="0" y="0"/>
                </a:moveTo>
                <a:lnTo>
                  <a:pt x="253979" y="0"/>
                </a:lnTo>
                <a:lnTo>
                  <a:pt x="253979" y="229839"/>
                </a:lnTo>
                <a:lnTo>
                  <a:pt x="0" y="22983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52" name="Group 52"/>
          <p:cNvGrpSpPr/>
          <p:nvPr/>
        </p:nvGrpSpPr>
        <p:grpSpPr>
          <a:xfrm>
            <a:off x="2986598" y="3958612"/>
            <a:ext cx="209119" cy="209119"/>
            <a:chOff x="0" y="0"/>
            <a:chExt cx="812800" cy="812800"/>
          </a:xfrm>
        </p:grpSpPr>
        <p:sp>
          <p:nvSpPr>
            <p:cNvPr id="53" name="Freeform 5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54" name="TextBox 54"/>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55" name="Freeform 55"/>
          <p:cNvSpPr/>
          <p:nvPr/>
        </p:nvSpPr>
        <p:spPr>
          <a:xfrm>
            <a:off x="3006499" y="3968468"/>
            <a:ext cx="169319" cy="153226"/>
          </a:xfrm>
          <a:custGeom>
            <a:avLst/>
            <a:gdLst/>
            <a:ahLst/>
            <a:cxnLst/>
            <a:rect l="l" t="t" r="r" b="b"/>
            <a:pathLst>
              <a:path w="253979" h="229839">
                <a:moveTo>
                  <a:pt x="0" y="0"/>
                </a:moveTo>
                <a:lnTo>
                  <a:pt x="253979" y="0"/>
                </a:lnTo>
                <a:lnTo>
                  <a:pt x="253979" y="229839"/>
                </a:lnTo>
                <a:lnTo>
                  <a:pt x="0" y="22983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56" name="Group 56"/>
          <p:cNvGrpSpPr/>
          <p:nvPr/>
        </p:nvGrpSpPr>
        <p:grpSpPr>
          <a:xfrm>
            <a:off x="920403" y="2638942"/>
            <a:ext cx="209119" cy="209119"/>
            <a:chOff x="0" y="0"/>
            <a:chExt cx="812800" cy="812800"/>
          </a:xfrm>
        </p:grpSpPr>
        <p:sp>
          <p:nvSpPr>
            <p:cNvPr id="57" name="Freeform 5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58" name="TextBox 58"/>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59" name="Freeform 59"/>
          <p:cNvSpPr/>
          <p:nvPr/>
        </p:nvSpPr>
        <p:spPr>
          <a:xfrm>
            <a:off x="940304" y="2648798"/>
            <a:ext cx="169319" cy="153226"/>
          </a:xfrm>
          <a:custGeom>
            <a:avLst/>
            <a:gdLst/>
            <a:ahLst/>
            <a:cxnLst/>
            <a:rect l="l" t="t" r="r" b="b"/>
            <a:pathLst>
              <a:path w="253979" h="229839">
                <a:moveTo>
                  <a:pt x="0" y="0"/>
                </a:moveTo>
                <a:lnTo>
                  <a:pt x="253979" y="0"/>
                </a:lnTo>
                <a:lnTo>
                  <a:pt x="253979" y="229840"/>
                </a:lnTo>
                <a:lnTo>
                  <a:pt x="0" y="229840"/>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60" name="Group 60"/>
          <p:cNvGrpSpPr/>
          <p:nvPr/>
        </p:nvGrpSpPr>
        <p:grpSpPr>
          <a:xfrm>
            <a:off x="940273" y="2728863"/>
            <a:ext cx="209119" cy="209119"/>
            <a:chOff x="0" y="0"/>
            <a:chExt cx="812800" cy="812800"/>
          </a:xfrm>
        </p:grpSpPr>
        <p:sp>
          <p:nvSpPr>
            <p:cNvPr id="61" name="Freeform 6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62" name="TextBox 62"/>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63" name="Freeform 63"/>
          <p:cNvSpPr/>
          <p:nvPr/>
        </p:nvSpPr>
        <p:spPr>
          <a:xfrm>
            <a:off x="960173" y="2738718"/>
            <a:ext cx="169319" cy="153226"/>
          </a:xfrm>
          <a:custGeom>
            <a:avLst/>
            <a:gdLst/>
            <a:ahLst/>
            <a:cxnLst/>
            <a:rect l="l" t="t" r="r" b="b"/>
            <a:pathLst>
              <a:path w="253979" h="229839">
                <a:moveTo>
                  <a:pt x="0" y="0"/>
                </a:moveTo>
                <a:lnTo>
                  <a:pt x="253979" y="0"/>
                </a:lnTo>
                <a:lnTo>
                  <a:pt x="253979" y="229839"/>
                </a:lnTo>
                <a:lnTo>
                  <a:pt x="0" y="22983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64" name="Group 64"/>
          <p:cNvGrpSpPr/>
          <p:nvPr/>
        </p:nvGrpSpPr>
        <p:grpSpPr>
          <a:xfrm>
            <a:off x="998710" y="2668644"/>
            <a:ext cx="209119" cy="209119"/>
            <a:chOff x="0" y="0"/>
            <a:chExt cx="812800" cy="812800"/>
          </a:xfrm>
        </p:grpSpPr>
        <p:sp>
          <p:nvSpPr>
            <p:cNvPr id="65" name="Freeform 6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66" name="TextBox 66"/>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67" name="Freeform 67"/>
          <p:cNvSpPr/>
          <p:nvPr/>
        </p:nvSpPr>
        <p:spPr>
          <a:xfrm>
            <a:off x="1018611" y="2678500"/>
            <a:ext cx="169319" cy="153226"/>
          </a:xfrm>
          <a:custGeom>
            <a:avLst/>
            <a:gdLst/>
            <a:ahLst/>
            <a:cxnLst/>
            <a:rect l="l" t="t" r="r" b="b"/>
            <a:pathLst>
              <a:path w="253979" h="229839">
                <a:moveTo>
                  <a:pt x="0" y="0"/>
                </a:moveTo>
                <a:lnTo>
                  <a:pt x="253978" y="0"/>
                </a:lnTo>
                <a:lnTo>
                  <a:pt x="253978" y="229839"/>
                </a:lnTo>
                <a:lnTo>
                  <a:pt x="0" y="22983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68" name="Group 68"/>
          <p:cNvGrpSpPr/>
          <p:nvPr/>
        </p:nvGrpSpPr>
        <p:grpSpPr>
          <a:xfrm>
            <a:off x="1117099" y="1739627"/>
            <a:ext cx="209119" cy="209119"/>
            <a:chOff x="0" y="0"/>
            <a:chExt cx="812800" cy="812800"/>
          </a:xfrm>
        </p:grpSpPr>
        <p:sp>
          <p:nvSpPr>
            <p:cNvPr id="69" name="Freeform 6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70" name="TextBox 70"/>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71" name="Freeform 71"/>
          <p:cNvSpPr/>
          <p:nvPr/>
        </p:nvSpPr>
        <p:spPr>
          <a:xfrm>
            <a:off x="1137000" y="1749483"/>
            <a:ext cx="169319" cy="153226"/>
          </a:xfrm>
          <a:custGeom>
            <a:avLst/>
            <a:gdLst/>
            <a:ahLst/>
            <a:cxnLst/>
            <a:rect l="l" t="t" r="r" b="b"/>
            <a:pathLst>
              <a:path w="253979" h="229839">
                <a:moveTo>
                  <a:pt x="0" y="0"/>
                </a:moveTo>
                <a:lnTo>
                  <a:pt x="253979" y="0"/>
                </a:lnTo>
                <a:lnTo>
                  <a:pt x="253979" y="229840"/>
                </a:lnTo>
                <a:lnTo>
                  <a:pt x="0" y="229840"/>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72" name="Group 72"/>
          <p:cNvGrpSpPr/>
          <p:nvPr/>
        </p:nvGrpSpPr>
        <p:grpSpPr>
          <a:xfrm>
            <a:off x="1221659" y="1635068"/>
            <a:ext cx="209119" cy="209119"/>
            <a:chOff x="0" y="0"/>
            <a:chExt cx="812800" cy="812800"/>
          </a:xfrm>
        </p:grpSpPr>
        <p:sp>
          <p:nvSpPr>
            <p:cNvPr id="73" name="Freeform 7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74" name="TextBox 74"/>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75" name="Freeform 75"/>
          <p:cNvSpPr/>
          <p:nvPr/>
        </p:nvSpPr>
        <p:spPr>
          <a:xfrm>
            <a:off x="1241559" y="1644924"/>
            <a:ext cx="169319" cy="153226"/>
          </a:xfrm>
          <a:custGeom>
            <a:avLst/>
            <a:gdLst/>
            <a:ahLst/>
            <a:cxnLst/>
            <a:rect l="l" t="t" r="r" b="b"/>
            <a:pathLst>
              <a:path w="253979" h="229839">
                <a:moveTo>
                  <a:pt x="0" y="0"/>
                </a:moveTo>
                <a:lnTo>
                  <a:pt x="253979" y="0"/>
                </a:lnTo>
                <a:lnTo>
                  <a:pt x="253979" y="229839"/>
                </a:lnTo>
                <a:lnTo>
                  <a:pt x="0" y="22983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76" name="Group 76"/>
          <p:cNvGrpSpPr/>
          <p:nvPr/>
        </p:nvGrpSpPr>
        <p:grpSpPr>
          <a:xfrm>
            <a:off x="1249165" y="1770445"/>
            <a:ext cx="209119" cy="209119"/>
            <a:chOff x="0" y="0"/>
            <a:chExt cx="812800" cy="812800"/>
          </a:xfrm>
        </p:grpSpPr>
        <p:sp>
          <p:nvSpPr>
            <p:cNvPr id="77" name="Freeform 7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78" name="TextBox 78"/>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79" name="Freeform 79"/>
          <p:cNvSpPr/>
          <p:nvPr/>
        </p:nvSpPr>
        <p:spPr>
          <a:xfrm>
            <a:off x="1269066" y="1780301"/>
            <a:ext cx="169319" cy="153226"/>
          </a:xfrm>
          <a:custGeom>
            <a:avLst/>
            <a:gdLst/>
            <a:ahLst/>
            <a:cxnLst/>
            <a:rect l="l" t="t" r="r" b="b"/>
            <a:pathLst>
              <a:path w="253979" h="229839">
                <a:moveTo>
                  <a:pt x="0" y="0"/>
                </a:moveTo>
                <a:lnTo>
                  <a:pt x="253979" y="0"/>
                </a:lnTo>
                <a:lnTo>
                  <a:pt x="253979" y="229839"/>
                </a:lnTo>
                <a:lnTo>
                  <a:pt x="0" y="22983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80" name="Group 80"/>
          <p:cNvGrpSpPr/>
          <p:nvPr/>
        </p:nvGrpSpPr>
        <p:grpSpPr>
          <a:xfrm>
            <a:off x="1392517" y="1784275"/>
            <a:ext cx="209119" cy="209119"/>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82" name="TextBox 82"/>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83" name="Freeform 83"/>
          <p:cNvSpPr/>
          <p:nvPr/>
        </p:nvSpPr>
        <p:spPr>
          <a:xfrm>
            <a:off x="1412417" y="1794131"/>
            <a:ext cx="169319" cy="153226"/>
          </a:xfrm>
          <a:custGeom>
            <a:avLst/>
            <a:gdLst/>
            <a:ahLst/>
            <a:cxnLst/>
            <a:rect l="l" t="t" r="r" b="b"/>
            <a:pathLst>
              <a:path w="253979" h="229839">
                <a:moveTo>
                  <a:pt x="0" y="0"/>
                </a:moveTo>
                <a:lnTo>
                  <a:pt x="253979" y="0"/>
                </a:lnTo>
                <a:lnTo>
                  <a:pt x="253979" y="229839"/>
                </a:lnTo>
                <a:lnTo>
                  <a:pt x="0" y="22983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84" name="Group 84"/>
          <p:cNvGrpSpPr/>
          <p:nvPr/>
        </p:nvGrpSpPr>
        <p:grpSpPr>
          <a:xfrm>
            <a:off x="1625345" y="1823636"/>
            <a:ext cx="209119" cy="209119"/>
            <a:chOff x="0" y="0"/>
            <a:chExt cx="812800" cy="812800"/>
          </a:xfrm>
        </p:grpSpPr>
        <p:sp>
          <p:nvSpPr>
            <p:cNvPr id="85" name="Freeform 8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86" name="TextBox 86"/>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87" name="Freeform 87"/>
          <p:cNvSpPr/>
          <p:nvPr/>
        </p:nvSpPr>
        <p:spPr>
          <a:xfrm>
            <a:off x="1645245" y="1833492"/>
            <a:ext cx="169319" cy="153226"/>
          </a:xfrm>
          <a:custGeom>
            <a:avLst/>
            <a:gdLst/>
            <a:ahLst/>
            <a:cxnLst/>
            <a:rect l="l" t="t" r="r" b="b"/>
            <a:pathLst>
              <a:path w="253979" h="229839">
                <a:moveTo>
                  <a:pt x="0" y="0"/>
                </a:moveTo>
                <a:lnTo>
                  <a:pt x="253978" y="0"/>
                </a:lnTo>
                <a:lnTo>
                  <a:pt x="253978" y="229840"/>
                </a:lnTo>
                <a:lnTo>
                  <a:pt x="0" y="229840"/>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88" name="Group 88"/>
          <p:cNvGrpSpPr/>
          <p:nvPr/>
        </p:nvGrpSpPr>
        <p:grpSpPr>
          <a:xfrm>
            <a:off x="1668959" y="1875005"/>
            <a:ext cx="209119" cy="209119"/>
            <a:chOff x="0" y="0"/>
            <a:chExt cx="812800" cy="812800"/>
          </a:xfrm>
        </p:grpSpPr>
        <p:sp>
          <p:nvSpPr>
            <p:cNvPr id="89" name="Freeform 8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90" name="TextBox 90"/>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91" name="Freeform 91"/>
          <p:cNvSpPr/>
          <p:nvPr/>
        </p:nvSpPr>
        <p:spPr>
          <a:xfrm>
            <a:off x="1688860" y="1884860"/>
            <a:ext cx="169319" cy="153226"/>
          </a:xfrm>
          <a:custGeom>
            <a:avLst/>
            <a:gdLst/>
            <a:ahLst/>
            <a:cxnLst/>
            <a:rect l="l" t="t" r="r" b="b"/>
            <a:pathLst>
              <a:path w="253979" h="229839">
                <a:moveTo>
                  <a:pt x="0" y="0"/>
                </a:moveTo>
                <a:lnTo>
                  <a:pt x="253979" y="0"/>
                </a:lnTo>
                <a:lnTo>
                  <a:pt x="253979" y="229839"/>
                </a:lnTo>
                <a:lnTo>
                  <a:pt x="0" y="22983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92" name="Group 92"/>
          <p:cNvGrpSpPr/>
          <p:nvPr/>
        </p:nvGrpSpPr>
        <p:grpSpPr>
          <a:xfrm>
            <a:off x="1760871" y="1844187"/>
            <a:ext cx="209119" cy="209119"/>
            <a:chOff x="0" y="0"/>
            <a:chExt cx="812800" cy="812800"/>
          </a:xfrm>
        </p:grpSpPr>
        <p:sp>
          <p:nvSpPr>
            <p:cNvPr id="93" name="Freeform 9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94" name="TextBox 94"/>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95" name="Freeform 95"/>
          <p:cNvSpPr/>
          <p:nvPr/>
        </p:nvSpPr>
        <p:spPr>
          <a:xfrm>
            <a:off x="1780771" y="1854043"/>
            <a:ext cx="169319" cy="153226"/>
          </a:xfrm>
          <a:custGeom>
            <a:avLst/>
            <a:gdLst/>
            <a:ahLst/>
            <a:cxnLst/>
            <a:rect l="l" t="t" r="r" b="b"/>
            <a:pathLst>
              <a:path w="253979" h="229839">
                <a:moveTo>
                  <a:pt x="0" y="0"/>
                </a:moveTo>
                <a:lnTo>
                  <a:pt x="253979" y="0"/>
                </a:lnTo>
                <a:lnTo>
                  <a:pt x="253979" y="229839"/>
                </a:lnTo>
                <a:lnTo>
                  <a:pt x="0" y="22983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96" name="Group 96"/>
          <p:cNvGrpSpPr/>
          <p:nvPr/>
        </p:nvGrpSpPr>
        <p:grpSpPr>
          <a:xfrm>
            <a:off x="1803389" y="1928195"/>
            <a:ext cx="209119" cy="209119"/>
            <a:chOff x="0" y="0"/>
            <a:chExt cx="812800" cy="812800"/>
          </a:xfrm>
        </p:grpSpPr>
        <p:sp>
          <p:nvSpPr>
            <p:cNvPr id="97" name="Freeform 9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98" name="TextBox 98"/>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99" name="Freeform 99"/>
          <p:cNvSpPr/>
          <p:nvPr/>
        </p:nvSpPr>
        <p:spPr>
          <a:xfrm>
            <a:off x="1823290" y="1938052"/>
            <a:ext cx="169319" cy="153226"/>
          </a:xfrm>
          <a:custGeom>
            <a:avLst/>
            <a:gdLst/>
            <a:ahLst/>
            <a:cxnLst/>
            <a:rect l="l" t="t" r="r" b="b"/>
            <a:pathLst>
              <a:path w="253979" h="229839">
                <a:moveTo>
                  <a:pt x="0" y="0"/>
                </a:moveTo>
                <a:lnTo>
                  <a:pt x="253979" y="0"/>
                </a:lnTo>
                <a:lnTo>
                  <a:pt x="253979" y="229839"/>
                </a:lnTo>
                <a:lnTo>
                  <a:pt x="0" y="22983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100" name="Group 100"/>
          <p:cNvGrpSpPr/>
          <p:nvPr/>
        </p:nvGrpSpPr>
        <p:grpSpPr>
          <a:xfrm>
            <a:off x="3819645" y="2459525"/>
            <a:ext cx="209119" cy="209119"/>
            <a:chOff x="0" y="0"/>
            <a:chExt cx="812800" cy="812800"/>
          </a:xfrm>
        </p:grpSpPr>
        <p:sp>
          <p:nvSpPr>
            <p:cNvPr id="101" name="Freeform 10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102" name="TextBox 102"/>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103" name="Freeform 103"/>
          <p:cNvSpPr/>
          <p:nvPr/>
        </p:nvSpPr>
        <p:spPr>
          <a:xfrm>
            <a:off x="3839545" y="2469381"/>
            <a:ext cx="169319" cy="153226"/>
          </a:xfrm>
          <a:custGeom>
            <a:avLst/>
            <a:gdLst/>
            <a:ahLst/>
            <a:cxnLst/>
            <a:rect l="l" t="t" r="r" b="b"/>
            <a:pathLst>
              <a:path w="253979" h="229839">
                <a:moveTo>
                  <a:pt x="0" y="0"/>
                </a:moveTo>
                <a:lnTo>
                  <a:pt x="253979" y="0"/>
                </a:lnTo>
                <a:lnTo>
                  <a:pt x="253979" y="229840"/>
                </a:lnTo>
                <a:lnTo>
                  <a:pt x="0" y="229840"/>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104" name="Group 104"/>
          <p:cNvGrpSpPr/>
          <p:nvPr/>
        </p:nvGrpSpPr>
        <p:grpSpPr>
          <a:xfrm>
            <a:off x="3775232" y="2564085"/>
            <a:ext cx="209119" cy="209119"/>
            <a:chOff x="0" y="0"/>
            <a:chExt cx="812800" cy="812800"/>
          </a:xfrm>
        </p:grpSpPr>
        <p:sp>
          <p:nvSpPr>
            <p:cNvPr id="105" name="Freeform 10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106" name="TextBox 106"/>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107" name="Freeform 107"/>
          <p:cNvSpPr/>
          <p:nvPr/>
        </p:nvSpPr>
        <p:spPr>
          <a:xfrm>
            <a:off x="3795133" y="2573940"/>
            <a:ext cx="169319" cy="153226"/>
          </a:xfrm>
          <a:custGeom>
            <a:avLst/>
            <a:gdLst/>
            <a:ahLst/>
            <a:cxnLst/>
            <a:rect l="l" t="t" r="r" b="b"/>
            <a:pathLst>
              <a:path w="253979" h="229839">
                <a:moveTo>
                  <a:pt x="0" y="0"/>
                </a:moveTo>
                <a:lnTo>
                  <a:pt x="253979" y="0"/>
                </a:lnTo>
                <a:lnTo>
                  <a:pt x="253979" y="229840"/>
                </a:lnTo>
                <a:lnTo>
                  <a:pt x="0" y="229840"/>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108" name="Group 108"/>
          <p:cNvGrpSpPr/>
          <p:nvPr/>
        </p:nvGrpSpPr>
        <p:grpSpPr>
          <a:xfrm>
            <a:off x="3853314" y="2638942"/>
            <a:ext cx="209119" cy="209119"/>
            <a:chOff x="0" y="0"/>
            <a:chExt cx="812800" cy="812800"/>
          </a:xfrm>
        </p:grpSpPr>
        <p:sp>
          <p:nvSpPr>
            <p:cNvPr id="109" name="Freeform 10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110" name="TextBox 110"/>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111" name="Freeform 111"/>
          <p:cNvSpPr/>
          <p:nvPr/>
        </p:nvSpPr>
        <p:spPr>
          <a:xfrm>
            <a:off x="3873214" y="2648798"/>
            <a:ext cx="169319" cy="153226"/>
          </a:xfrm>
          <a:custGeom>
            <a:avLst/>
            <a:gdLst/>
            <a:ahLst/>
            <a:cxnLst/>
            <a:rect l="l" t="t" r="r" b="b"/>
            <a:pathLst>
              <a:path w="253979" h="229839">
                <a:moveTo>
                  <a:pt x="0" y="0"/>
                </a:moveTo>
                <a:lnTo>
                  <a:pt x="253979" y="0"/>
                </a:lnTo>
                <a:lnTo>
                  <a:pt x="253979" y="229840"/>
                </a:lnTo>
                <a:lnTo>
                  <a:pt x="0" y="229840"/>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112" name="Group 112"/>
          <p:cNvGrpSpPr/>
          <p:nvPr/>
        </p:nvGrpSpPr>
        <p:grpSpPr>
          <a:xfrm>
            <a:off x="3924205" y="2691339"/>
            <a:ext cx="209119" cy="209119"/>
            <a:chOff x="0" y="0"/>
            <a:chExt cx="812800" cy="812800"/>
          </a:xfrm>
        </p:grpSpPr>
        <p:sp>
          <p:nvSpPr>
            <p:cNvPr id="113" name="Freeform 1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114" name="TextBox 114"/>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115" name="Freeform 115"/>
          <p:cNvSpPr/>
          <p:nvPr/>
        </p:nvSpPr>
        <p:spPr>
          <a:xfrm>
            <a:off x="3944105" y="2701195"/>
            <a:ext cx="169319" cy="153226"/>
          </a:xfrm>
          <a:custGeom>
            <a:avLst/>
            <a:gdLst/>
            <a:ahLst/>
            <a:cxnLst/>
            <a:rect l="l" t="t" r="r" b="b"/>
            <a:pathLst>
              <a:path w="253979" h="229839">
                <a:moveTo>
                  <a:pt x="0" y="0"/>
                </a:moveTo>
                <a:lnTo>
                  <a:pt x="253979" y="0"/>
                </a:lnTo>
                <a:lnTo>
                  <a:pt x="253979" y="229840"/>
                </a:lnTo>
                <a:lnTo>
                  <a:pt x="0" y="229840"/>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116" name="Group 116"/>
          <p:cNvGrpSpPr/>
          <p:nvPr/>
        </p:nvGrpSpPr>
        <p:grpSpPr>
          <a:xfrm>
            <a:off x="4028764" y="2638942"/>
            <a:ext cx="209119" cy="209119"/>
            <a:chOff x="0" y="0"/>
            <a:chExt cx="812800" cy="812800"/>
          </a:xfrm>
        </p:grpSpPr>
        <p:sp>
          <p:nvSpPr>
            <p:cNvPr id="117" name="Freeform 1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118" name="TextBox 118"/>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119" name="Freeform 119"/>
          <p:cNvSpPr/>
          <p:nvPr/>
        </p:nvSpPr>
        <p:spPr>
          <a:xfrm>
            <a:off x="4048665" y="2648798"/>
            <a:ext cx="169319" cy="153226"/>
          </a:xfrm>
          <a:custGeom>
            <a:avLst/>
            <a:gdLst/>
            <a:ahLst/>
            <a:cxnLst/>
            <a:rect l="l" t="t" r="r" b="b"/>
            <a:pathLst>
              <a:path w="253979" h="229839">
                <a:moveTo>
                  <a:pt x="0" y="0"/>
                </a:moveTo>
                <a:lnTo>
                  <a:pt x="253978" y="0"/>
                </a:lnTo>
                <a:lnTo>
                  <a:pt x="253978" y="229840"/>
                </a:lnTo>
                <a:lnTo>
                  <a:pt x="0" y="229840"/>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120" name="Group 120"/>
          <p:cNvGrpSpPr/>
          <p:nvPr/>
        </p:nvGrpSpPr>
        <p:grpSpPr>
          <a:xfrm>
            <a:off x="4152287" y="2586780"/>
            <a:ext cx="209119" cy="209119"/>
            <a:chOff x="0" y="0"/>
            <a:chExt cx="812800" cy="812800"/>
          </a:xfrm>
        </p:grpSpPr>
        <p:sp>
          <p:nvSpPr>
            <p:cNvPr id="121" name="Freeform 1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122" name="TextBox 122"/>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123" name="Freeform 123"/>
          <p:cNvSpPr/>
          <p:nvPr/>
        </p:nvSpPr>
        <p:spPr>
          <a:xfrm>
            <a:off x="4172187" y="2596636"/>
            <a:ext cx="169319" cy="153226"/>
          </a:xfrm>
          <a:custGeom>
            <a:avLst/>
            <a:gdLst/>
            <a:ahLst/>
            <a:cxnLst/>
            <a:rect l="l" t="t" r="r" b="b"/>
            <a:pathLst>
              <a:path w="253979" h="229839">
                <a:moveTo>
                  <a:pt x="0" y="0"/>
                </a:moveTo>
                <a:lnTo>
                  <a:pt x="253979" y="0"/>
                </a:lnTo>
                <a:lnTo>
                  <a:pt x="253979" y="229839"/>
                </a:lnTo>
                <a:lnTo>
                  <a:pt x="0" y="22983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124" name="Group 124"/>
          <p:cNvGrpSpPr/>
          <p:nvPr/>
        </p:nvGrpSpPr>
        <p:grpSpPr>
          <a:xfrm>
            <a:off x="4726272" y="2340845"/>
            <a:ext cx="209119" cy="209119"/>
            <a:chOff x="0" y="0"/>
            <a:chExt cx="812800" cy="812800"/>
          </a:xfrm>
        </p:grpSpPr>
        <p:sp>
          <p:nvSpPr>
            <p:cNvPr id="125" name="Freeform 1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126" name="TextBox 126"/>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127" name="Freeform 127"/>
          <p:cNvSpPr/>
          <p:nvPr/>
        </p:nvSpPr>
        <p:spPr>
          <a:xfrm>
            <a:off x="4746173" y="2350700"/>
            <a:ext cx="169319" cy="153226"/>
          </a:xfrm>
          <a:custGeom>
            <a:avLst/>
            <a:gdLst/>
            <a:ahLst/>
            <a:cxnLst/>
            <a:rect l="l" t="t" r="r" b="b"/>
            <a:pathLst>
              <a:path w="253979" h="229839">
                <a:moveTo>
                  <a:pt x="0" y="0"/>
                </a:moveTo>
                <a:lnTo>
                  <a:pt x="253979" y="0"/>
                </a:lnTo>
                <a:lnTo>
                  <a:pt x="253979" y="229839"/>
                </a:lnTo>
                <a:lnTo>
                  <a:pt x="0" y="22983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128" name="Group 128"/>
          <p:cNvGrpSpPr/>
          <p:nvPr/>
        </p:nvGrpSpPr>
        <p:grpSpPr>
          <a:xfrm>
            <a:off x="4915731" y="2877763"/>
            <a:ext cx="209119" cy="209119"/>
            <a:chOff x="0" y="0"/>
            <a:chExt cx="812800" cy="812800"/>
          </a:xfrm>
        </p:grpSpPr>
        <p:sp>
          <p:nvSpPr>
            <p:cNvPr id="129" name="Freeform 1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130" name="TextBox 130"/>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131" name="Freeform 131"/>
          <p:cNvSpPr/>
          <p:nvPr/>
        </p:nvSpPr>
        <p:spPr>
          <a:xfrm>
            <a:off x="4935632" y="2887619"/>
            <a:ext cx="169319" cy="153226"/>
          </a:xfrm>
          <a:custGeom>
            <a:avLst/>
            <a:gdLst/>
            <a:ahLst/>
            <a:cxnLst/>
            <a:rect l="l" t="t" r="r" b="b"/>
            <a:pathLst>
              <a:path w="253979" h="229839">
                <a:moveTo>
                  <a:pt x="0" y="0"/>
                </a:moveTo>
                <a:lnTo>
                  <a:pt x="253979" y="0"/>
                </a:lnTo>
                <a:lnTo>
                  <a:pt x="253979" y="229839"/>
                </a:lnTo>
                <a:lnTo>
                  <a:pt x="0" y="22983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132" name="Group 132"/>
          <p:cNvGrpSpPr/>
          <p:nvPr/>
        </p:nvGrpSpPr>
        <p:grpSpPr>
          <a:xfrm>
            <a:off x="4891673" y="2698753"/>
            <a:ext cx="209119" cy="209119"/>
            <a:chOff x="0" y="0"/>
            <a:chExt cx="812800" cy="812800"/>
          </a:xfrm>
        </p:grpSpPr>
        <p:sp>
          <p:nvSpPr>
            <p:cNvPr id="133" name="Freeform 1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134" name="TextBox 134"/>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135" name="Freeform 135"/>
          <p:cNvSpPr/>
          <p:nvPr/>
        </p:nvSpPr>
        <p:spPr>
          <a:xfrm>
            <a:off x="4911574" y="2708609"/>
            <a:ext cx="169319" cy="153226"/>
          </a:xfrm>
          <a:custGeom>
            <a:avLst/>
            <a:gdLst/>
            <a:ahLst/>
            <a:cxnLst/>
            <a:rect l="l" t="t" r="r" b="b"/>
            <a:pathLst>
              <a:path w="253979" h="229839">
                <a:moveTo>
                  <a:pt x="0" y="0"/>
                </a:moveTo>
                <a:lnTo>
                  <a:pt x="253979" y="0"/>
                </a:lnTo>
                <a:lnTo>
                  <a:pt x="253979" y="229840"/>
                </a:lnTo>
                <a:lnTo>
                  <a:pt x="0" y="229840"/>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136" name="Group 136"/>
          <p:cNvGrpSpPr/>
          <p:nvPr/>
        </p:nvGrpSpPr>
        <p:grpSpPr>
          <a:xfrm>
            <a:off x="4830831" y="2848061"/>
            <a:ext cx="209119" cy="209119"/>
            <a:chOff x="0" y="0"/>
            <a:chExt cx="812800" cy="812800"/>
          </a:xfrm>
        </p:grpSpPr>
        <p:sp>
          <p:nvSpPr>
            <p:cNvPr id="137" name="Freeform 1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138" name="TextBox 138"/>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139" name="Freeform 139"/>
          <p:cNvSpPr/>
          <p:nvPr/>
        </p:nvSpPr>
        <p:spPr>
          <a:xfrm>
            <a:off x="4850732" y="2857917"/>
            <a:ext cx="169319" cy="153226"/>
          </a:xfrm>
          <a:custGeom>
            <a:avLst/>
            <a:gdLst/>
            <a:ahLst/>
            <a:cxnLst/>
            <a:rect l="l" t="t" r="r" b="b"/>
            <a:pathLst>
              <a:path w="253979" h="229839">
                <a:moveTo>
                  <a:pt x="0" y="0"/>
                </a:moveTo>
                <a:lnTo>
                  <a:pt x="253979" y="0"/>
                </a:lnTo>
                <a:lnTo>
                  <a:pt x="253979" y="229839"/>
                </a:lnTo>
                <a:lnTo>
                  <a:pt x="0" y="22983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140" name="Group 140"/>
          <p:cNvGrpSpPr/>
          <p:nvPr/>
        </p:nvGrpSpPr>
        <p:grpSpPr>
          <a:xfrm>
            <a:off x="4028764" y="3329188"/>
            <a:ext cx="209119" cy="209119"/>
            <a:chOff x="0" y="0"/>
            <a:chExt cx="812800" cy="812800"/>
          </a:xfrm>
        </p:grpSpPr>
        <p:sp>
          <p:nvSpPr>
            <p:cNvPr id="141" name="Freeform 1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142" name="TextBox 142"/>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143" name="Freeform 143"/>
          <p:cNvSpPr/>
          <p:nvPr/>
        </p:nvSpPr>
        <p:spPr>
          <a:xfrm>
            <a:off x="4048665" y="3339044"/>
            <a:ext cx="169319" cy="153226"/>
          </a:xfrm>
          <a:custGeom>
            <a:avLst/>
            <a:gdLst/>
            <a:ahLst/>
            <a:cxnLst/>
            <a:rect l="l" t="t" r="r" b="b"/>
            <a:pathLst>
              <a:path w="253979" h="229839">
                <a:moveTo>
                  <a:pt x="0" y="0"/>
                </a:moveTo>
                <a:lnTo>
                  <a:pt x="253978" y="0"/>
                </a:lnTo>
                <a:lnTo>
                  <a:pt x="253978" y="229839"/>
                </a:lnTo>
                <a:lnTo>
                  <a:pt x="0" y="22983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144" name="Group 144"/>
          <p:cNvGrpSpPr/>
          <p:nvPr/>
        </p:nvGrpSpPr>
        <p:grpSpPr>
          <a:xfrm>
            <a:off x="4217414" y="3212774"/>
            <a:ext cx="209119" cy="209119"/>
            <a:chOff x="0" y="0"/>
            <a:chExt cx="812800" cy="812800"/>
          </a:xfrm>
        </p:grpSpPr>
        <p:sp>
          <p:nvSpPr>
            <p:cNvPr id="145" name="Freeform 1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146" name="TextBox 146"/>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147" name="Freeform 147"/>
          <p:cNvSpPr/>
          <p:nvPr/>
        </p:nvSpPr>
        <p:spPr>
          <a:xfrm>
            <a:off x="4237314" y="3222630"/>
            <a:ext cx="169319" cy="153226"/>
          </a:xfrm>
          <a:custGeom>
            <a:avLst/>
            <a:gdLst/>
            <a:ahLst/>
            <a:cxnLst/>
            <a:rect l="l" t="t" r="r" b="b"/>
            <a:pathLst>
              <a:path w="253979" h="229839">
                <a:moveTo>
                  <a:pt x="0" y="0"/>
                </a:moveTo>
                <a:lnTo>
                  <a:pt x="253979" y="0"/>
                </a:lnTo>
                <a:lnTo>
                  <a:pt x="253979" y="229840"/>
                </a:lnTo>
                <a:lnTo>
                  <a:pt x="0" y="229840"/>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148" name="Group 148"/>
          <p:cNvGrpSpPr/>
          <p:nvPr/>
        </p:nvGrpSpPr>
        <p:grpSpPr>
          <a:xfrm>
            <a:off x="4279611" y="3147101"/>
            <a:ext cx="209119" cy="209119"/>
            <a:chOff x="0" y="0"/>
            <a:chExt cx="812800" cy="812800"/>
          </a:xfrm>
        </p:grpSpPr>
        <p:sp>
          <p:nvSpPr>
            <p:cNvPr id="149" name="Freeform 14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150" name="TextBox 150"/>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151" name="Freeform 151"/>
          <p:cNvSpPr/>
          <p:nvPr/>
        </p:nvSpPr>
        <p:spPr>
          <a:xfrm>
            <a:off x="4299512" y="3156956"/>
            <a:ext cx="169319" cy="153226"/>
          </a:xfrm>
          <a:custGeom>
            <a:avLst/>
            <a:gdLst/>
            <a:ahLst/>
            <a:cxnLst/>
            <a:rect l="l" t="t" r="r" b="b"/>
            <a:pathLst>
              <a:path w="253979" h="229839">
                <a:moveTo>
                  <a:pt x="0" y="0"/>
                </a:moveTo>
                <a:lnTo>
                  <a:pt x="253979" y="0"/>
                </a:lnTo>
                <a:lnTo>
                  <a:pt x="253979" y="229839"/>
                </a:lnTo>
                <a:lnTo>
                  <a:pt x="0" y="22983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152" name="Group 152"/>
          <p:cNvGrpSpPr/>
          <p:nvPr/>
        </p:nvGrpSpPr>
        <p:grpSpPr>
          <a:xfrm>
            <a:off x="4321973" y="3371385"/>
            <a:ext cx="209119" cy="209119"/>
            <a:chOff x="0" y="0"/>
            <a:chExt cx="812800" cy="812800"/>
          </a:xfrm>
        </p:grpSpPr>
        <p:sp>
          <p:nvSpPr>
            <p:cNvPr id="153" name="Freeform 15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154" name="TextBox 154"/>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155" name="Freeform 155"/>
          <p:cNvSpPr/>
          <p:nvPr/>
        </p:nvSpPr>
        <p:spPr>
          <a:xfrm>
            <a:off x="4341874" y="3381240"/>
            <a:ext cx="169319" cy="153226"/>
          </a:xfrm>
          <a:custGeom>
            <a:avLst/>
            <a:gdLst/>
            <a:ahLst/>
            <a:cxnLst/>
            <a:rect l="l" t="t" r="r" b="b"/>
            <a:pathLst>
              <a:path w="253979" h="229839">
                <a:moveTo>
                  <a:pt x="0" y="0"/>
                </a:moveTo>
                <a:lnTo>
                  <a:pt x="253979" y="0"/>
                </a:lnTo>
                <a:lnTo>
                  <a:pt x="253979" y="229840"/>
                </a:lnTo>
                <a:lnTo>
                  <a:pt x="0" y="229840"/>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156" name="Group 156"/>
          <p:cNvGrpSpPr/>
          <p:nvPr/>
        </p:nvGrpSpPr>
        <p:grpSpPr>
          <a:xfrm>
            <a:off x="4411037" y="3069101"/>
            <a:ext cx="209119" cy="209119"/>
            <a:chOff x="0" y="0"/>
            <a:chExt cx="812800" cy="812800"/>
          </a:xfrm>
        </p:grpSpPr>
        <p:sp>
          <p:nvSpPr>
            <p:cNvPr id="157" name="Freeform 15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158" name="TextBox 158"/>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159" name="Freeform 159"/>
          <p:cNvSpPr/>
          <p:nvPr/>
        </p:nvSpPr>
        <p:spPr>
          <a:xfrm>
            <a:off x="4430938" y="3078956"/>
            <a:ext cx="169319" cy="153226"/>
          </a:xfrm>
          <a:custGeom>
            <a:avLst/>
            <a:gdLst/>
            <a:ahLst/>
            <a:cxnLst/>
            <a:rect l="l" t="t" r="r" b="b"/>
            <a:pathLst>
              <a:path w="253979" h="229839">
                <a:moveTo>
                  <a:pt x="0" y="0"/>
                </a:moveTo>
                <a:lnTo>
                  <a:pt x="253979" y="0"/>
                </a:lnTo>
                <a:lnTo>
                  <a:pt x="253979" y="229840"/>
                </a:lnTo>
                <a:lnTo>
                  <a:pt x="0" y="229840"/>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160" name="Group 160"/>
          <p:cNvGrpSpPr/>
          <p:nvPr/>
        </p:nvGrpSpPr>
        <p:grpSpPr>
          <a:xfrm>
            <a:off x="4529125" y="3173660"/>
            <a:ext cx="209119" cy="209119"/>
            <a:chOff x="0" y="0"/>
            <a:chExt cx="812800" cy="812800"/>
          </a:xfrm>
        </p:grpSpPr>
        <p:sp>
          <p:nvSpPr>
            <p:cNvPr id="161" name="Freeform 16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162" name="TextBox 162"/>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163" name="Freeform 163"/>
          <p:cNvSpPr/>
          <p:nvPr/>
        </p:nvSpPr>
        <p:spPr>
          <a:xfrm>
            <a:off x="4549025" y="3183516"/>
            <a:ext cx="169319" cy="153226"/>
          </a:xfrm>
          <a:custGeom>
            <a:avLst/>
            <a:gdLst/>
            <a:ahLst/>
            <a:cxnLst/>
            <a:rect l="l" t="t" r="r" b="b"/>
            <a:pathLst>
              <a:path w="253979" h="229839">
                <a:moveTo>
                  <a:pt x="0" y="0"/>
                </a:moveTo>
                <a:lnTo>
                  <a:pt x="253978" y="0"/>
                </a:lnTo>
                <a:lnTo>
                  <a:pt x="253978" y="229839"/>
                </a:lnTo>
                <a:lnTo>
                  <a:pt x="0" y="22983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164" name="Group 164"/>
          <p:cNvGrpSpPr/>
          <p:nvPr/>
        </p:nvGrpSpPr>
        <p:grpSpPr>
          <a:xfrm>
            <a:off x="4517153" y="3266825"/>
            <a:ext cx="209119" cy="209119"/>
            <a:chOff x="0" y="0"/>
            <a:chExt cx="812800" cy="812800"/>
          </a:xfrm>
        </p:grpSpPr>
        <p:sp>
          <p:nvSpPr>
            <p:cNvPr id="165" name="Freeform 16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166" name="TextBox 166"/>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167" name="Freeform 167"/>
          <p:cNvSpPr/>
          <p:nvPr/>
        </p:nvSpPr>
        <p:spPr>
          <a:xfrm>
            <a:off x="4537053" y="3276681"/>
            <a:ext cx="169319" cy="153226"/>
          </a:xfrm>
          <a:custGeom>
            <a:avLst/>
            <a:gdLst/>
            <a:ahLst/>
            <a:cxnLst/>
            <a:rect l="l" t="t" r="r" b="b"/>
            <a:pathLst>
              <a:path w="253979" h="229839">
                <a:moveTo>
                  <a:pt x="0" y="0"/>
                </a:moveTo>
                <a:lnTo>
                  <a:pt x="253979" y="0"/>
                </a:lnTo>
                <a:lnTo>
                  <a:pt x="253979" y="229839"/>
                </a:lnTo>
                <a:lnTo>
                  <a:pt x="0" y="22983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168" name="Group 168"/>
          <p:cNvGrpSpPr/>
          <p:nvPr/>
        </p:nvGrpSpPr>
        <p:grpSpPr>
          <a:xfrm>
            <a:off x="4963746" y="3295211"/>
            <a:ext cx="209119" cy="209119"/>
            <a:chOff x="0" y="0"/>
            <a:chExt cx="812800" cy="812800"/>
          </a:xfrm>
        </p:grpSpPr>
        <p:sp>
          <p:nvSpPr>
            <p:cNvPr id="169" name="Freeform 16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170" name="TextBox 170"/>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171" name="Freeform 171"/>
          <p:cNvSpPr/>
          <p:nvPr/>
        </p:nvSpPr>
        <p:spPr>
          <a:xfrm>
            <a:off x="4983647" y="3305068"/>
            <a:ext cx="169319" cy="153226"/>
          </a:xfrm>
          <a:custGeom>
            <a:avLst/>
            <a:gdLst/>
            <a:ahLst/>
            <a:cxnLst/>
            <a:rect l="l" t="t" r="r" b="b"/>
            <a:pathLst>
              <a:path w="253979" h="229839">
                <a:moveTo>
                  <a:pt x="0" y="0"/>
                </a:moveTo>
                <a:lnTo>
                  <a:pt x="253979" y="0"/>
                </a:lnTo>
                <a:lnTo>
                  <a:pt x="253979" y="229839"/>
                </a:lnTo>
                <a:lnTo>
                  <a:pt x="0" y="22983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172" name="Group 172"/>
          <p:cNvGrpSpPr/>
          <p:nvPr/>
        </p:nvGrpSpPr>
        <p:grpSpPr>
          <a:xfrm>
            <a:off x="4859187" y="3399771"/>
            <a:ext cx="209119" cy="209119"/>
            <a:chOff x="0" y="0"/>
            <a:chExt cx="812800" cy="812800"/>
          </a:xfrm>
        </p:grpSpPr>
        <p:sp>
          <p:nvSpPr>
            <p:cNvPr id="173" name="Freeform 17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174" name="TextBox 174"/>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175" name="Freeform 175"/>
          <p:cNvSpPr/>
          <p:nvPr/>
        </p:nvSpPr>
        <p:spPr>
          <a:xfrm>
            <a:off x="4879087" y="3409627"/>
            <a:ext cx="169319" cy="153226"/>
          </a:xfrm>
          <a:custGeom>
            <a:avLst/>
            <a:gdLst/>
            <a:ahLst/>
            <a:cxnLst/>
            <a:rect l="l" t="t" r="r" b="b"/>
            <a:pathLst>
              <a:path w="253979" h="229839">
                <a:moveTo>
                  <a:pt x="0" y="0"/>
                </a:moveTo>
                <a:lnTo>
                  <a:pt x="253979" y="0"/>
                </a:lnTo>
                <a:lnTo>
                  <a:pt x="253979" y="229839"/>
                </a:lnTo>
                <a:lnTo>
                  <a:pt x="0" y="22983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176" name="Group 176"/>
          <p:cNvGrpSpPr/>
          <p:nvPr/>
        </p:nvGrpSpPr>
        <p:grpSpPr>
          <a:xfrm>
            <a:off x="4740449" y="3399771"/>
            <a:ext cx="209119" cy="209119"/>
            <a:chOff x="0" y="0"/>
            <a:chExt cx="812800" cy="812800"/>
          </a:xfrm>
        </p:grpSpPr>
        <p:sp>
          <p:nvSpPr>
            <p:cNvPr id="177" name="Freeform 17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178" name="TextBox 178"/>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179" name="Freeform 179"/>
          <p:cNvSpPr/>
          <p:nvPr/>
        </p:nvSpPr>
        <p:spPr>
          <a:xfrm>
            <a:off x="4760350" y="3409627"/>
            <a:ext cx="169319" cy="153226"/>
          </a:xfrm>
          <a:custGeom>
            <a:avLst/>
            <a:gdLst/>
            <a:ahLst/>
            <a:cxnLst/>
            <a:rect l="l" t="t" r="r" b="b"/>
            <a:pathLst>
              <a:path w="253979" h="229839">
                <a:moveTo>
                  <a:pt x="0" y="0"/>
                </a:moveTo>
                <a:lnTo>
                  <a:pt x="253979" y="0"/>
                </a:lnTo>
                <a:lnTo>
                  <a:pt x="253979" y="229839"/>
                </a:lnTo>
                <a:lnTo>
                  <a:pt x="0" y="22983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180" name="Group 180"/>
          <p:cNvGrpSpPr/>
          <p:nvPr/>
        </p:nvGrpSpPr>
        <p:grpSpPr>
          <a:xfrm>
            <a:off x="4726272" y="3504331"/>
            <a:ext cx="209119" cy="209119"/>
            <a:chOff x="0" y="0"/>
            <a:chExt cx="812800" cy="812800"/>
          </a:xfrm>
        </p:grpSpPr>
        <p:sp>
          <p:nvSpPr>
            <p:cNvPr id="181" name="Freeform 1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182" name="TextBox 182"/>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183" name="Freeform 183"/>
          <p:cNvSpPr/>
          <p:nvPr/>
        </p:nvSpPr>
        <p:spPr>
          <a:xfrm>
            <a:off x="4746173" y="3514186"/>
            <a:ext cx="169319" cy="153226"/>
          </a:xfrm>
          <a:custGeom>
            <a:avLst/>
            <a:gdLst/>
            <a:ahLst/>
            <a:cxnLst/>
            <a:rect l="l" t="t" r="r" b="b"/>
            <a:pathLst>
              <a:path w="253979" h="229839">
                <a:moveTo>
                  <a:pt x="0" y="0"/>
                </a:moveTo>
                <a:lnTo>
                  <a:pt x="253979" y="0"/>
                </a:lnTo>
                <a:lnTo>
                  <a:pt x="253979" y="229840"/>
                </a:lnTo>
                <a:lnTo>
                  <a:pt x="0" y="229840"/>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184" name="Group 184"/>
          <p:cNvGrpSpPr/>
          <p:nvPr/>
        </p:nvGrpSpPr>
        <p:grpSpPr>
          <a:xfrm>
            <a:off x="4635890" y="3590394"/>
            <a:ext cx="209119" cy="209119"/>
            <a:chOff x="0" y="0"/>
            <a:chExt cx="812800" cy="812800"/>
          </a:xfrm>
        </p:grpSpPr>
        <p:sp>
          <p:nvSpPr>
            <p:cNvPr id="185" name="Freeform 18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186" name="TextBox 186"/>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187" name="Freeform 187"/>
          <p:cNvSpPr/>
          <p:nvPr/>
        </p:nvSpPr>
        <p:spPr>
          <a:xfrm>
            <a:off x="4655791" y="3600250"/>
            <a:ext cx="169319" cy="153226"/>
          </a:xfrm>
          <a:custGeom>
            <a:avLst/>
            <a:gdLst/>
            <a:ahLst/>
            <a:cxnLst/>
            <a:rect l="l" t="t" r="r" b="b"/>
            <a:pathLst>
              <a:path w="253979" h="229839">
                <a:moveTo>
                  <a:pt x="0" y="0"/>
                </a:moveTo>
                <a:lnTo>
                  <a:pt x="253979" y="0"/>
                </a:lnTo>
                <a:lnTo>
                  <a:pt x="253979" y="229839"/>
                </a:lnTo>
                <a:lnTo>
                  <a:pt x="0" y="22983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188" name="Group 188"/>
          <p:cNvGrpSpPr/>
          <p:nvPr/>
        </p:nvGrpSpPr>
        <p:grpSpPr>
          <a:xfrm>
            <a:off x="4621679" y="3240371"/>
            <a:ext cx="209119" cy="209119"/>
            <a:chOff x="0" y="0"/>
            <a:chExt cx="812800" cy="812800"/>
          </a:xfrm>
        </p:grpSpPr>
        <p:sp>
          <p:nvSpPr>
            <p:cNvPr id="189" name="Freeform 18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190" name="TextBox 190"/>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191" name="Freeform 191"/>
          <p:cNvSpPr/>
          <p:nvPr/>
        </p:nvSpPr>
        <p:spPr>
          <a:xfrm>
            <a:off x="4641579" y="3250227"/>
            <a:ext cx="169319" cy="153226"/>
          </a:xfrm>
          <a:custGeom>
            <a:avLst/>
            <a:gdLst/>
            <a:ahLst/>
            <a:cxnLst/>
            <a:rect l="l" t="t" r="r" b="b"/>
            <a:pathLst>
              <a:path w="253979" h="229839">
                <a:moveTo>
                  <a:pt x="0" y="0"/>
                </a:moveTo>
                <a:lnTo>
                  <a:pt x="253979" y="0"/>
                </a:lnTo>
                <a:lnTo>
                  <a:pt x="253979" y="229840"/>
                </a:lnTo>
                <a:lnTo>
                  <a:pt x="0" y="229840"/>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192" name="Group 192"/>
          <p:cNvGrpSpPr/>
          <p:nvPr/>
        </p:nvGrpSpPr>
        <p:grpSpPr>
          <a:xfrm>
            <a:off x="4471843" y="3382779"/>
            <a:ext cx="209119" cy="209119"/>
            <a:chOff x="0" y="0"/>
            <a:chExt cx="812800" cy="812800"/>
          </a:xfrm>
        </p:grpSpPr>
        <p:sp>
          <p:nvSpPr>
            <p:cNvPr id="193" name="Freeform 19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194" name="TextBox 194"/>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195" name="Freeform 195"/>
          <p:cNvSpPr/>
          <p:nvPr/>
        </p:nvSpPr>
        <p:spPr>
          <a:xfrm>
            <a:off x="4491743" y="3392635"/>
            <a:ext cx="169319" cy="153226"/>
          </a:xfrm>
          <a:custGeom>
            <a:avLst/>
            <a:gdLst/>
            <a:ahLst/>
            <a:cxnLst/>
            <a:rect l="l" t="t" r="r" b="b"/>
            <a:pathLst>
              <a:path w="253979" h="229839">
                <a:moveTo>
                  <a:pt x="0" y="0"/>
                </a:moveTo>
                <a:lnTo>
                  <a:pt x="253979" y="0"/>
                </a:lnTo>
                <a:lnTo>
                  <a:pt x="253979" y="229839"/>
                </a:lnTo>
                <a:lnTo>
                  <a:pt x="0" y="22983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196" name="Group 196"/>
          <p:cNvGrpSpPr/>
          <p:nvPr/>
        </p:nvGrpSpPr>
        <p:grpSpPr>
          <a:xfrm>
            <a:off x="4680962" y="3749493"/>
            <a:ext cx="209119" cy="209119"/>
            <a:chOff x="0" y="0"/>
            <a:chExt cx="812800" cy="812800"/>
          </a:xfrm>
        </p:grpSpPr>
        <p:sp>
          <p:nvSpPr>
            <p:cNvPr id="197" name="Freeform 19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198" name="TextBox 198"/>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199" name="Freeform 199"/>
          <p:cNvSpPr/>
          <p:nvPr/>
        </p:nvSpPr>
        <p:spPr>
          <a:xfrm>
            <a:off x="4700863" y="3759349"/>
            <a:ext cx="169319" cy="153226"/>
          </a:xfrm>
          <a:custGeom>
            <a:avLst/>
            <a:gdLst/>
            <a:ahLst/>
            <a:cxnLst/>
            <a:rect l="l" t="t" r="r" b="b"/>
            <a:pathLst>
              <a:path w="253979" h="229839">
                <a:moveTo>
                  <a:pt x="0" y="0"/>
                </a:moveTo>
                <a:lnTo>
                  <a:pt x="253978" y="0"/>
                </a:lnTo>
                <a:lnTo>
                  <a:pt x="253978" y="229839"/>
                </a:lnTo>
                <a:lnTo>
                  <a:pt x="0" y="22983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200" name="Group 200"/>
          <p:cNvGrpSpPr/>
          <p:nvPr/>
        </p:nvGrpSpPr>
        <p:grpSpPr>
          <a:xfrm>
            <a:off x="4550779" y="3867517"/>
            <a:ext cx="209119" cy="209119"/>
            <a:chOff x="0" y="0"/>
            <a:chExt cx="812800" cy="812800"/>
          </a:xfrm>
        </p:grpSpPr>
        <p:sp>
          <p:nvSpPr>
            <p:cNvPr id="201" name="Freeform 20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202" name="TextBox 202"/>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203" name="Freeform 203"/>
          <p:cNvSpPr/>
          <p:nvPr/>
        </p:nvSpPr>
        <p:spPr>
          <a:xfrm>
            <a:off x="4570680" y="3877373"/>
            <a:ext cx="169319" cy="153226"/>
          </a:xfrm>
          <a:custGeom>
            <a:avLst/>
            <a:gdLst/>
            <a:ahLst/>
            <a:cxnLst/>
            <a:rect l="l" t="t" r="r" b="b"/>
            <a:pathLst>
              <a:path w="253979" h="229839">
                <a:moveTo>
                  <a:pt x="0" y="0"/>
                </a:moveTo>
                <a:lnTo>
                  <a:pt x="253979" y="0"/>
                </a:lnTo>
                <a:lnTo>
                  <a:pt x="253979" y="229840"/>
                </a:lnTo>
                <a:lnTo>
                  <a:pt x="0" y="229840"/>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204" name="Group 204"/>
          <p:cNvGrpSpPr/>
          <p:nvPr/>
        </p:nvGrpSpPr>
        <p:grpSpPr>
          <a:xfrm>
            <a:off x="4788679" y="3857211"/>
            <a:ext cx="209119" cy="209119"/>
            <a:chOff x="0" y="0"/>
            <a:chExt cx="812800" cy="812800"/>
          </a:xfrm>
        </p:grpSpPr>
        <p:sp>
          <p:nvSpPr>
            <p:cNvPr id="205" name="Freeform 20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206" name="TextBox 206"/>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207" name="Freeform 207"/>
          <p:cNvSpPr/>
          <p:nvPr/>
        </p:nvSpPr>
        <p:spPr>
          <a:xfrm>
            <a:off x="4808579" y="3867066"/>
            <a:ext cx="169319" cy="153226"/>
          </a:xfrm>
          <a:custGeom>
            <a:avLst/>
            <a:gdLst/>
            <a:ahLst/>
            <a:cxnLst/>
            <a:rect l="l" t="t" r="r" b="b"/>
            <a:pathLst>
              <a:path w="253979" h="229839">
                <a:moveTo>
                  <a:pt x="0" y="0"/>
                </a:moveTo>
                <a:lnTo>
                  <a:pt x="253979" y="0"/>
                </a:lnTo>
                <a:lnTo>
                  <a:pt x="253979" y="229839"/>
                </a:lnTo>
                <a:lnTo>
                  <a:pt x="0" y="22983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208" name="Group 208"/>
          <p:cNvGrpSpPr/>
          <p:nvPr/>
        </p:nvGrpSpPr>
        <p:grpSpPr>
          <a:xfrm>
            <a:off x="4650067" y="4045441"/>
            <a:ext cx="209119" cy="209119"/>
            <a:chOff x="0" y="0"/>
            <a:chExt cx="812800" cy="812800"/>
          </a:xfrm>
        </p:grpSpPr>
        <p:sp>
          <p:nvSpPr>
            <p:cNvPr id="209" name="Freeform 20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210" name="TextBox 210"/>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211" name="Freeform 211"/>
          <p:cNvSpPr/>
          <p:nvPr/>
        </p:nvSpPr>
        <p:spPr>
          <a:xfrm>
            <a:off x="4669968" y="4055298"/>
            <a:ext cx="169319" cy="153226"/>
          </a:xfrm>
          <a:custGeom>
            <a:avLst/>
            <a:gdLst/>
            <a:ahLst/>
            <a:cxnLst/>
            <a:rect l="l" t="t" r="r" b="b"/>
            <a:pathLst>
              <a:path w="253979" h="229839">
                <a:moveTo>
                  <a:pt x="0" y="0"/>
                </a:moveTo>
                <a:lnTo>
                  <a:pt x="253979" y="0"/>
                </a:lnTo>
                <a:lnTo>
                  <a:pt x="253979" y="229839"/>
                </a:lnTo>
                <a:lnTo>
                  <a:pt x="0" y="22983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212" name="Group 212"/>
          <p:cNvGrpSpPr/>
          <p:nvPr/>
        </p:nvGrpSpPr>
        <p:grpSpPr>
          <a:xfrm>
            <a:off x="1497077" y="3521850"/>
            <a:ext cx="209119" cy="209119"/>
            <a:chOff x="0" y="0"/>
            <a:chExt cx="812800" cy="812800"/>
          </a:xfrm>
        </p:grpSpPr>
        <p:sp>
          <p:nvSpPr>
            <p:cNvPr id="213" name="Freeform 2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214" name="TextBox 214"/>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215" name="Freeform 215"/>
          <p:cNvSpPr/>
          <p:nvPr/>
        </p:nvSpPr>
        <p:spPr>
          <a:xfrm>
            <a:off x="1516977" y="3531706"/>
            <a:ext cx="169319" cy="153226"/>
          </a:xfrm>
          <a:custGeom>
            <a:avLst/>
            <a:gdLst/>
            <a:ahLst/>
            <a:cxnLst/>
            <a:rect l="l" t="t" r="r" b="b"/>
            <a:pathLst>
              <a:path w="253979" h="229839">
                <a:moveTo>
                  <a:pt x="0" y="0"/>
                </a:moveTo>
                <a:lnTo>
                  <a:pt x="253978" y="0"/>
                </a:lnTo>
                <a:lnTo>
                  <a:pt x="253978" y="229839"/>
                </a:lnTo>
                <a:lnTo>
                  <a:pt x="0" y="22983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216" name="Group 216"/>
          <p:cNvGrpSpPr/>
          <p:nvPr/>
        </p:nvGrpSpPr>
        <p:grpSpPr>
          <a:xfrm>
            <a:off x="1312389" y="3449778"/>
            <a:ext cx="209119" cy="209119"/>
            <a:chOff x="0" y="0"/>
            <a:chExt cx="812800" cy="812800"/>
          </a:xfrm>
        </p:grpSpPr>
        <p:sp>
          <p:nvSpPr>
            <p:cNvPr id="217" name="Freeform 2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218" name="TextBox 218"/>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219" name="Freeform 219"/>
          <p:cNvSpPr/>
          <p:nvPr/>
        </p:nvSpPr>
        <p:spPr>
          <a:xfrm>
            <a:off x="1332289" y="3459634"/>
            <a:ext cx="169319" cy="153226"/>
          </a:xfrm>
          <a:custGeom>
            <a:avLst/>
            <a:gdLst/>
            <a:ahLst/>
            <a:cxnLst/>
            <a:rect l="l" t="t" r="r" b="b"/>
            <a:pathLst>
              <a:path w="253979" h="229839">
                <a:moveTo>
                  <a:pt x="0" y="0"/>
                </a:moveTo>
                <a:lnTo>
                  <a:pt x="253979" y="0"/>
                </a:lnTo>
                <a:lnTo>
                  <a:pt x="253979" y="229839"/>
                </a:lnTo>
                <a:lnTo>
                  <a:pt x="0" y="22983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220" name="Group 220"/>
          <p:cNvGrpSpPr/>
          <p:nvPr/>
        </p:nvGrpSpPr>
        <p:grpSpPr>
          <a:xfrm>
            <a:off x="1207829" y="3345218"/>
            <a:ext cx="209119" cy="209119"/>
            <a:chOff x="0" y="0"/>
            <a:chExt cx="812800" cy="812800"/>
          </a:xfrm>
        </p:grpSpPr>
        <p:sp>
          <p:nvSpPr>
            <p:cNvPr id="221" name="Freeform 2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222" name="TextBox 222"/>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223" name="Freeform 223"/>
          <p:cNvSpPr/>
          <p:nvPr/>
        </p:nvSpPr>
        <p:spPr>
          <a:xfrm>
            <a:off x="1227729" y="3355074"/>
            <a:ext cx="169319" cy="153226"/>
          </a:xfrm>
          <a:custGeom>
            <a:avLst/>
            <a:gdLst/>
            <a:ahLst/>
            <a:cxnLst/>
            <a:rect l="l" t="t" r="r" b="b"/>
            <a:pathLst>
              <a:path w="253979" h="229839">
                <a:moveTo>
                  <a:pt x="0" y="0"/>
                </a:moveTo>
                <a:lnTo>
                  <a:pt x="253979" y="0"/>
                </a:lnTo>
                <a:lnTo>
                  <a:pt x="253979" y="229839"/>
                </a:lnTo>
                <a:lnTo>
                  <a:pt x="0" y="22983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224" name="Group 224"/>
          <p:cNvGrpSpPr/>
          <p:nvPr/>
        </p:nvGrpSpPr>
        <p:grpSpPr>
          <a:xfrm>
            <a:off x="1353725" y="3329188"/>
            <a:ext cx="209119" cy="209119"/>
            <a:chOff x="0" y="0"/>
            <a:chExt cx="812800" cy="812800"/>
          </a:xfrm>
        </p:grpSpPr>
        <p:sp>
          <p:nvSpPr>
            <p:cNvPr id="225" name="Freeform 2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226" name="TextBox 226"/>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227" name="Freeform 227"/>
          <p:cNvSpPr/>
          <p:nvPr/>
        </p:nvSpPr>
        <p:spPr>
          <a:xfrm>
            <a:off x="1373625" y="3339044"/>
            <a:ext cx="169319" cy="153226"/>
          </a:xfrm>
          <a:custGeom>
            <a:avLst/>
            <a:gdLst/>
            <a:ahLst/>
            <a:cxnLst/>
            <a:rect l="l" t="t" r="r" b="b"/>
            <a:pathLst>
              <a:path w="253979" h="229839">
                <a:moveTo>
                  <a:pt x="0" y="0"/>
                </a:moveTo>
                <a:lnTo>
                  <a:pt x="253979" y="0"/>
                </a:lnTo>
                <a:lnTo>
                  <a:pt x="253979" y="229839"/>
                </a:lnTo>
                <a:lnTo>
                  <a:pt x="0" y="22983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228" name="Group 228"/>
          <p:cNvGrpSpPr/>
          <p:nvPr/>
        </p:nvGrpSpPr>
        <p:grpSpPr>
          <a:xfrm>
            <a:off x="415090" y="4326681"/>
            <a:ext cx="209119" cy="209119"/>
            <a:chOff x="0" y="0"/>
            <a:chExt cx="812800" cy="812800"/>
          </a:xfrm>
        </p:grpSpPr>
        <p:sp>
          <p:nvSpPr>
            <p:cNvPr id="229" name="Freeform 2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230" name="TextBox 230"/>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231" name="Freeform 231"/>
          <p:cNvSpPr/>
          <p:nvPr/>
        </p:nvSpPr>
        <p:spPr>
          <a:xfrm>
            <a:off x="434990" y="4336537"/>
            <a:ext cx="169319" cy="153226"/>
          </a:xfrm>
          <a:custGeom>
            <a:avLst/>
            <a:gdLst/>
            <a:ahLst/>
            <a:cxnLst/>
            <a:rect l="l" t="t" r="r" b="b"/>
            <a:pathLst>
              <a:path w="253979" h="229839">
                <a:moveTo>
                  <a:pt x="0" y="0"/>
                </a:moveTo>
                <a:lnTo>
                  <a:pt x="253979" y="0"/>
                </a:lnTo>
                <a:lnTo>
                  <a:pt x="253979" y="229839"/>
                </a:lnTo>
                <a:lnTo>
                  <a:pt x="0" y="22983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232" name="Group 232"/>
          <p:cNvGrpSpPr/>
          <p:nvPr/>
        </p:nvGrpSpPr>
        <p:grpSpPr>
          <a:xfrm>
            <a:off x="445063" y="4208523"/>
            <a:ext cx="209119" cy="209119"/>
            <a:chOff x="0" y="0"/>
            <a:chExt cx="812800" cy="812800"/>
          </a:xfrm>
        </p:grpSpPr>
        <p:sp>
          <p:nvSpPr>
            <p:cNvPr id="233" name="Freeform 2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234" name="TextBox 234"/>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235" name="Freeform 235"/>
          <p:cNvSpPr/>
          <p:nvPr/>
        </p:nvSpPr>
        <p:spPr>
          <a:xfrm>
            <a:off x="464964" y="4218379"/>
            <a:ext cx="169319" cy="153226"/>
          </a:xfrm>
          <a:custGeom>
            <a:avLst/>
            <a:gdLst/>
            <a:ahLst/>
            <a:cxnLst/>
            <a:rect l="l" t="t" r="r" b="b"/>
            <a:pathLst>
              <a:path w="253979" h="229839">
                <a:moveTo>
                  <a:pt x="0" y="0"/>
                </a:moveTo>
                <a:lnTo>
                  <a:pt x="253978" y="0"/>
                </a:lnTo>
                <a:lnTo>
                  <a:pt x="253978" y="229840"/>
                </a:lnTo>
                <a:lnTo>
                  <a:pt x="0" y="229840"/>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236" name="Group 236"/>
          <p:cNvGrpSpPr/>
          <p:nvPr/>
        </p:nvGrpSpPr>
        <p:grpSpPr>
          <a:xfrm>
            <a:off x="445063" y="4359120"/>
            <a:ext cx="209119" cy="209119"/>
            <a:chOff x="0" y="0"/>
            <a:chExt cx="812800" cy="812800"/>
          </a:xfrm>
        </p:grpSpPr>
        <p:sp>
          <p:nvSpPr>
            <p:cNvPr id="237" name="Freeform 2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238" name="TextBox 238"/>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239" name="Freeform 239"/>
          <p:cNvSpPr/>
          <p:nvPr/>
        </p:nvSpPr>
        <p:spPr>
          <a:xfrm>
            <a:off x="464964" y="4368976"/>
            <a:ext cx="169319" cy="153226"/>
          </a:xfrm>
          <a:custGeom>
            <a:avLst/>
            <a:gdLst/>
            <a:ahLst/>
            <a:cxnLst/>
            <a:rect l="l" t="t" r="r" b="b"/>
            <a:pathLst>
              <a:path w="253979" h="229839">
                <a:moveTo>
                  <a:pt x="0" y="0"/>
                </a:moveTo>
                <a:lnTo>
                  <a:pt x="253978" y="0"/>
                </a:lnTo>
                <a:lnTo>
                  <a:pt x="253978" y="229840"/>
                </a:lnTo>
                <a:lnTo>
                  <a:pt x="0" y="229840"/>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240" name="Group 240"/>
          <p:cNvGrpSpPr/>
          <p:nvPr/>
        </p:nvGrpSpPr>
        <p:grpSpPr>
          <a:xfrm>
            <a:off x="1012540" y="2728863"/>
            <a:ext cx="209119" cy="209119"/>
            <a:chOff x="0" y="0"/>
            <a:chExt cx="812800" cy="812800"/>
          </a:xfrm>
        </p:grpSpPr>
        <p:sp>
          <p:nvSpPr>
            <p:cNvPr id="241" name="Freeform 2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242" name="TextBox 242"/>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243" name="Freeform 243"/>
          <p:cNvSpPr/>
          <p:nvPr/>
        </p:nvSpPr>
        <p:spPr>
          <a:xfrm>
            <a:off x="1032441" y="2738718"/>
            <a:ext cx="169319" cy="153226"/>
          </a:xfrm>
          <a:custGeom>
            <a:avLst/>
            <a:gdLst/>
            <a:ahLst/>
            <a:cxnLst/>
            <a:rect l="l" t="t" r="r" b="b"/>
            <a:pathLst>
              <a:path w="253979" h="229839">
                <a:moveTo>
                  <a:pt x="0" y="0"/>
                </a:moveTo>
                <a:lnTo>
                  <a:pt x="253978" y="0"/>
                </a:lnTo>
                <a:lnTo>
                  <a:pt x="253978" y="229839"/>
                </a:lnTo>
                <a:lnTo>
                  <a:pt x="0" y="22983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244" name="Group 244"/>
          <p:cNvGrpSpPr/>
          <p:nvPr/>
        </p:nvGrpSpPr>
        <p:grpSpPr>
          <a:xfrm>
            <a:off x="1353725" y="1719077"/>
            <a:ext cx="209119" cy="209119"/>
            <a:chOff x="0" y="0"/>
            <a:chExt cx="812800" cy="812800"/>
          </a:xfrm>
        </p:grpSpPr>
        <p:sp>
          <p:nvSpPr>
            <p:cNvPr id="245" name="Freeform 2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246" name="TextBox 246"/>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247" name="Freeform 247"/>
          <p:cNvSpPr/>
          <p:nvPr/>
        </p:nvSpPr>
        <p:spPr>
          <a:xfrm>
            <a:off x="1373625" y="1728932"/>
            <a:ext cx="169319" cy="153226"/>
          </a:xfrm>
          <a:custGeom>
            <a:avLst/>
            <a:gdLst/>
            <a:ahLst/>
            <a:cxnLst/>
            <a:rect l="l" t="t" r="r" b="b"/>
            <a:pathLst>
              <a:path w="253979" h="229839">
                <a:moveTo>
                  <a:pt x="0" y="0"/>
                </a:moveTo>
                <a:lnTo>
                  <a:pt x="253979" y="0"/>
                </a:lnTo>
                <a:lnTo>
                  <a:pt x="253979" y="229839"/>
                </a:lnTo>
                <a:lnTo>
                  <a:pt x="0" y="22983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248" name="Group 248"/>
          <p:cNvGrpSpPr/>
          <p:nvPr/>
        </p:nvGrpSpPr>
        <p:grpSpPr>
          <a:xfrm>
            <a:off x="5100792" y="2340845"/>
            <a:ext cx="209119" cy="209119"/>
            <a:chOff x="0" y="0"/>
            <a:chExt cx="812800" cy="812800"/>
          </a:xfrm>
        </p:grpSpPr>
        <p:sp>
          <p:nvSpPr>
            <p:cNvPr id="249" name="Freeform 24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250" name="TextBox 250"/>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251" name="Freeform 251"/>
          <p:cNvSpPr/>
          <p:nvPr/>
        </p:nvSpPr>
        <p:spPr>
          <a:xfrm>
            <a:off x="5120693" y="2350700"/>
            <a:ext cx="169319" cy="153226"/>
          </a:xfrm>
          <a:custGeom>
            <a:avLst/>
            <a:gdLst/>
            <a:ahLst/>
            <a:cxnLst/>
            <a:rect l="l" t="t" r="r" b="b"/>
            <a:pathLst>
              <a:path w="253979" h="229839">
                <a:moveTo>
                  <a:pt x="0" y="0"/>
                </a:moveTo>
                <a:lnTo>
                  <a:pt x="253979" y="0"/>
                </a:lnTo>
                <a:lnTo>
                  <a:pt x="253979" y="229839"/>
                </a:lnTo>
                <a:lnTo>
                  <a:pt x="0" y="22983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252" name="Group 252"/>
          <p:cNvGrpSpPr/>
          <p:nvPr/>
        </p:nvGrpSpPr>
        <p:grpSpPr>
          <a:xfrm>
            <a:off x="4982517" y="2459525"/>
            <a:ext cx="209119" cy="209119"/>
            <a:chOff x="0" y="0"/>
            <a:chExt cx="812800" cy="812800"/>
          </a:xfrm>
        </p:grpSpPr>
        <p:sp>
          <p:nvSpPr>
            <p:cNvPr id="253" name="Freeform 25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254" name="TextBox 254"/>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255" name="Freeform 255"/>
          <p:cNvSpPr/>
          <p:nvPr/>
        </p:nvSpPr>
        <p:spPr>
          <a:xfrm>
            <a:off x="5002418" y="2469381"/>
            <a:ext cx="169319" cy="153226"/>
          </a:xfrm>
          <a:custGeom>
            <a:avLst/>
            <a:gdLst/>
            <a:ahLst/>
            <a:cxnLst/>
            <a:rect l="l" t="t" r="r" b="b"/>
            <a:pathLst>
              <a:path w="253979" h="229839">
                <a:moveTo>
                  <a:pt x="0" y="0"/>
                </a:moveTo>
                <a:lnTo>
                  <a:pt x="253979" y="0"/>
                </a:lnTo>
                <a:lnTo>
                  <a:pt x="253979" y="229840"/>
                </a:lnTo>
                <a:lnTo>
                  <a:pt x="0" y="229840"/>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256" name="Group 256"/>
          <p:cNvGrpSpPr/>
          <p:nvPr/>
        </p:nvGrpSpPr>
        <p:grpSpPr>
          <a:xfrm>
            <a:off x="5143579" y="2564085"/>
            <a:ext cx="209119" cy="209119"/>
            <a:chOff x="0" y="0"/>
            <a:chExt cx="812800" cy="812800"/>
          </a:xfrm>
        </p:grpSpPr>
        <p:sp>
          <p:nvSpPr>
            <p:cNvPr id="257" name="Freeform 25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258" name="TextBox 258"/>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grpSp>
        <p:nvGrpSpPr>
          <p:cNvPr id="259" name="Group 259"/>
          <p:cNvGrpSpPr/>
          <p:nvPr/>
        </p:nvGrpSpPr>
        <p:grpSpPr>
          <a:xfrm>
            <a:off x="5124851" y="2668644"/>
            <a:ext cx="209119" cy="209119"/>
            <a:chOff x="0" y="0"/>
            <a:chExt cx="812800" cy="812800"/>
          </a:xfrm>
        </p:grpSpPr>
        <p:sp>
          <p:nvSpPr>
            <p:cNvPr id="260" name="Freeform 26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261" name="TextBox 261"/>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262" name="Freeform 262"/>
          <p:cNvSpPr/>
          <p:nvPr/>
        </p:nvSpPr>
        <p:spPr>
          <a:xfrm>
            <a:off x="5144751" y="2678500"/>
            <a:ext cx="169319" cy="153226"/>
          </a:xfrm>
          <a:custGeom>
            <a:avLst/>
            <a:gdLst/>
            <a:ahLst/>
            <a:cxnLst/>
            <a:rect l="l" t="t" r="r" b="b"/>
            <a:pathLst>
              <a:path w="253979" h="229839">
                <a:moveTo>
                  <a:pt x="0" y="0"/>
                </a:moveTo>
                <a:lnTo>
                  <a:pt x="253979" y="0"/>
                </a:lnTo>
                <a:lnTo>
                  <a:pt x="253979" y="229839"/>
                </a:lnTo>
                <a:lnTo>
                  <a:pt x="0" y="22983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263" name="Group 263"/>
          <p:cNvGrpSpPr/>
          <p:nvPr/>
        </p:nvGrpSpPr>
        <p:grpSpPr>
          <a:xfrm>
            <a:off x="4974319" y="2743501"/>
            <a:ext cx="209119" cy="209119"/>
            <a:chOff x="0" y="0"/>
            <a:chExt cx="812800" cy="812800"/>
          </a:xfrm>
        </p:grpSpPr>
        <p:sp>
          <p:nvSpPr>
            <p:cNvPr id="264" name="Freeform 26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265" name="TextBox 265"/>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266" name="Freeform 266"/>
          <p:cNvSpPr/>
          <p:nvPr/>
        </p:nvSpPr>
        <p:spPr>
          <a:xfrm>
            <a:off x="4994220" y="2753358"/>
            <a:ext cx="169319" cy="153226"/>
          </a:xfrm>
          <a:custGeom>
            <a:avLst/>
            <a:gdLst/>
            <a:ahLst/>
            <a:cxnLst/>
            <a:rect l="l" t="t" r="r" b="b"/>
            <a:pathLst>
              <a:path w="253979" h="229839">
                <a:moveTo>
                  <a:pt x="0" y="0"/>
                </a:moveTo>
                <a:lnTo>
                  <a:pt x="253979" y="0"/>
                </a:lnTo>
                <a:lnTo>
                  <a:pt x="253979" y="229839"/>
                </a:lnTo>
                <a:lnTo>
                  <a:pt x="0" y="22983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267" name="Group 267"/>
          <p:cNvGrpSpPr/>
          <p:nvPr/>
        </p:nvGrpSpPr>
        <p:grpSpPr>
          <a:xfrm>
            <a:off x="5013360" y="2691339"/>
            <a:ext cx="209119" cy="209119"/>
            <a:chOff x="0" y="0"/>
            <a:chExt cx="812800" cy="812800"/>
          </a:xfrm>
        </p:grpSpPr>
        <p:sp>
          <p:nvSpPr>
            <p:cNvPr id="268" name="Freeform 26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269" name="TextBox 269"/>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270" name="Freeform 270"/>
          <p:cNvSpPr/>
          <p:nvPr/>
        </p:nvSpPr>
        <p:spPr>
          <a:xfrm>
            <a:off x="5033261" y="2701195"/>
            <a:ext cx="169319" cy="153226"/>
          </a:xfrm>
          <a:custGeom>
            <a:avLst/>
            <a:gdLst/>
            <a:ahLst/>
            <a:cxnLst/>
            <a:rect l="l" t="t" r="r" b="b"/>
            <a:pathLst>
              <a:path w="253979" h="229839">
                <a:moveTo>
                  <a:pt x="0" y="0"/>
                </a:moveTo>
                <a:lnTo>
                  <a:pt x="253979" y="0"/>
                </a:lnTo>
                <a:lnTo>
                  <a:pt x="253979" y="229840"/>
                </a:lnTo>
                <a:lnTo>
                  <a:pt x="0" y="229840"/>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271" name="Group 271"/>
          <p:cNvGrpSpPr/>
          <p:nvPr/>
        </p:nvGrpSpPr>
        <p:grpSpPr>
          <a:xfrm>
            <a:off x="4982517" y="2937981"/>
            <a:ext cx="209119" cy="209119"/>
            <a:chOff x="0" y="0"/>
            <a:chExt cx="812800" cy="812800"/>
          </a:xfrm>
        </p:grpSpPr>
        <p:sp>
          <p:nvSpPr>
            <p:cNvPr id="272" name="Freeform 2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CBC"/>
            </a:solidFill>
          </p:spPr>
          <p:txBody>
            <a:bodyPr/>
            <a:lstStyle/>
            <a:p>
              <a:pPr defTabSz="609630"/>
              <a:endParaRPr lang="en-US" sz="1200">
                <a:solidFill>
                  <a:prstClr val="black"/>
                </a:solidFill>
                <a:latin typeface="Calibri"/>
              </a:endParaRPr>
            </a:p>
          </p:txBody>
        </p:sp>
        <p:sp>
          <p:nvSpPr>
            <p:cNvPr id="273" name="TextBox 273"/>
            <p:cNvSpPr txBox="1"/>
            <p:nvPr/>
          </p:nvSpPr>
          <p:spPr>
            <a:xfrm>
              <a:off x="76200" y="95250"/>
              <a:ext cx="660400" cy="641350"/>
            </a:xfrm>
            <a:prstGeom prst="rect">
              <a:avLst/>
            </a:prstGeom>
          </p:spPr>
          <p:txBody>
            <a:bodyPr lIns="43803" tIns="43803" rIns="43803" bIns="43803" rtlCol="0" anchor="ctr"/>
            <a:lstStyle/>
            <a:p>
              <a:pPr algn="ctr" defTabSz="609630">
                <a:lnSpc>
                  <a:spcPts val="1110"/>
                </a:lnSpc>
              </a:pPr>
              <a:endParaRPr sz="1200">
                <a:solidFill>
                  <a:prstClr val="black"/>
                </a:solidFill>
                <a:latin typeface="Calibri"/>
              </a:endParaRPr>
            </a:p>
          </p:txBody>
        </p:sp>
      </p:grpSp>
      <p:sp>
        <p:nvSpPr>
          <p:cNvPr id="274" name="Freeform 274"/>
          <p:cNvSpPr/>
          <p:nvPr/>
        </p:nvSpPr>
        <p:spPr>
          <a:xfrm>
            <a:off x="5002418" y="2947838"/>
            <a:ext cx="169319" cy="153226"/>
          </a:xfrm>
          <a:custGeom>
            <a:avLst/>
            <a:gdLst/>
            <a:ahLst/>
            <a:cxnLst/>
            <a:rect l="l" t="t" r="r" b="b"/>
            <a:pathLst>
              <a:path w="253979" h="229839">
                <a:moveTo>
                  <a:pt x="0" y="0"/>
                </a:moveTo>
                <a:lnTo>
                  <a:pt x="253979" y="0"/>
                </a:lnTo>
                <a:lnTo>
                  <a:pt x="253979" y="229839"/>
                </a:lnTo>
                <a:lnTo>
                  <a:pt x="0" y="22983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275" name="Group 275"/>
          <p:cNvGrpSpPr/>
          <p:nvPr/>
        </p:nvGrpSpPr>
        <p:grpSpPr>
          <a:xfrm>
            <a:off x="1706195" y="4901739"/>
            <a:ext cx="9326256" cy="1358107"/>
            <a:chOff x="0" y="0"/>
            <a:chExt cx="18652513" cy="2716215"/>
          </a:xfrm>
        </p:grpSpPr>
        <p:sp>
          <p:nvSpPr>
            <p:cNvPr id="276" name="Freeform 276"/>
            <p:cNvSpPr/>
            <p:nvPr/>
          </p:nvSpPr>
          <p:spPr>
            <a:xfrm>
              <a:off x="16797613" y="903369"/>
              <a:ext cx="1254904" cy="806724"/>
            </a:xfrm>
            <a:custGeom>
              <a:avLst/>
              <a:gdLst/>
              <a:ahLst/>
              <a:cxnLst/>
              <a:rect l="l" t="t" r="r" b="b"/>
              <a:pathLst>
                <a:path w="1254904" h="806724">
                  <a:moveTo>
                    <a:pt x="0" y="0"/>
                  </a:moveTo>
                  <a:lnTo>
                    <a:pt x="1254904" y="0"/>
                  </a:lnTo>
                  <a:lnTo>
                    <a:pt x="1254904" y="806724"/>
                  </a:lnTo>
                  <a:lnTo>
                    <a:pt x="0" y="806724"/>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277" name="Freeform 277"/>
            <p:cNvSpPr/>
            <p:nvPr/>
          </p:nvSpPr>
          <p:spPr>
            <a:xfrm>
              <a:off x="12646386" y="401895"/>
              <a:ext cx="1667130" cy="334648"/>
            </a:xfrm>
            <a:custGeom>
              <a:avLst/>
              <a:gdLst/>
              <a:ahLst/>
              <a:cxnLst/>
              <a:rect l="l" t="t" r="r" b="b"/>
              <a:pathLst>
                <a:path w="1667130" h="334648">
                  <a:moveTo>
                    <a:pt x="0" y="0"/>
                  </a:moveTo>
                  <a:lnTo>
                    <a:pt x="1667130" y="0"/>
                  </a:lnTo>
                  <a:lnTo>
                    <a:pt x="1667130" y="334648"/>
                  </a:lnTo>
                  <a:lnTo>
                    <a:pt x="0" y="334648"/>
                  </a:lnTo>
                  <a:lnTo>
                    <a:pt x="0" y="0"/>
                  </a:lnTo>
                  <a:close/>
                </a:path>
              </a:pathLst>
            </a:custGeom>
            <a:blipFill>
              <a:blip r:embed="rId10"/>
              <a:stretch>
                <a:fillRect t="-88162" b="-73780"/>
              </a:stretch>
            </a:blipFill>
          </p:spPr>
          <p:txBody>
            <a:bodyPr/>
            <a:lstStyle/>
            <a:p>
              <a:pPr defTabSz="609630"/>
              <a:endParaRPr lang="en-US" sz="1200">
                <a:solidFill>
                  <a:prstClr val="black"/>
                </a:solidFill>
                <a:latin typeface="Calibri"/>
              </a:endParaRPr>
            </a:p>
          </p:txBody>
        </p:sp>
        <p:sp>
          <p:nvSpPr>
            <p:cNvPr id="278" name="Freeform 278"/>
            <p:cNvSpPr/>
            <p:nvPr/>
          </p:nvSpPr>
          <p:spPr>
            <a:xfrm>
              <a:off x="2480690" y="696872"/>
              <a:ext cx="2035911" cy="397003"/>
            </a:xfrm>
            <a:custGeom>
              <a:avLst/>
              <a:gdLst/>
              <a:ahLst/>
              <a:cxnLst/>
              <a:rect l="l" t="t" r="r" b="b"/>
              <a:pathLst>
                <a:path w="2035911" h="397003">
                  <a:moveTo>
                    <a:pt x="0" y="0"/>
                  </a:moveTo>
                  <a:lnTo>
                    <a:pt x="2035912" y="0"/>
                  </a:lnTo>
                  <a:lnTo>
                    <a:pt x="2035912" y="397003"/>
                  </a:lnTo>
                  <a:lnTo>
                    <a:pt x="0" y="397003"/>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sp>
          <p:nvSpPr>
            <p:cNvPr id="279" name="Freeform 279"/>
            <p:cNvSpPr/>
            <p:nvPr/>
          </p:nvSpPr>
          <p:spPr>
            <a:xfrm>
              <a:off x="11127429" y="200947"/>
              <a:ext cx="1348690" cy="991849"/>
            </a:xfrm>
            <a:custGeom>
              <a:avLst/>
              <a:gdLst/>
              <a:ahLst/>
              <a:cxnLst/>
              <a:rect l="l" t="t" r="r" b="b"/>
              <a:pathLst>
                <a:path w="1348690" h="991849">
                  <a:moveTo>
                    <a:pt x="0" y="0"/>
                  </a:moveTo>
                  <a:lnTo>
                    <a:pt x="1348691" y="0"/>
                  </a:lnTo>
                  <a:lnTo>
                    <a:pt x="1348691" y="991850"/>
                  </a:lnTo>
                  <a:lnTo>
                    <a:pt x="0" y="991850"/>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sp>
          <p:nvSpPr>
            <p:cNvPr id="280" name="Freeform 280"/>
            <p:cNvSpPr/>
            <p:nvPr/>
          </p:nvSpPr>
          <p:spPr>
            <a:xfrm>
              <a:off x="16797613" y="0"/>
              <a:ext cx="1854900" cy="401895"/>
            </a:xfrm>
            <a:custGeom>
              <a:avLst/>
              <a:gdLst/>
              <a:ahLst/>
              <a:cxnLst/>
              <a:rect l="l" t="t" r="r" b="b"/>
              <a:pathLst>
                <a:path w="1854900" h="401895">
                  <a:moveTo>
                    <a:pt x="0" y="0"/>
                  </a:moveTo>
                  <a:lnTo>
                    <a:pt x="1854900" y="0"/>
                  </a:lnTo>
                  <a:lnTo>
                    <a:pt x="1854900" y="401895"/>
                  </a:lnTo>
                  <a:lnTo>
                    <a:pt x="0" y="401895"/>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sp>
          <p:nvSpPr>
            <p:cNvPr id="281" name="Freeform 281"/>
            <p:cNvSpPr/>
            <p:nvPr/>
          </p:nvSpPr>
          <p:spPr>
            <a:xfrm>
              <a:off x="5898661" y="517543"/>
              <a:ext cx="2385301" cy="325991"/>
            </a:xfrm>
            <a:custGeom>
              <a:avLst/>
              <a:gdLst/>
              <a:ahLst/>
              <a:cxnLst/>
              <a:rect l="l" t="t" r="r" b="b"/>
              <a:pathLst>
                <a:path w="2385301" h="325991">
                  <a:moveTo>
                    <a:pt x="0" y="0"/>
                  </a:moveTo>
                  <a:lnTo>
                    <a:pt x="2385301" y="0"/>
                  </a:lnTo>
                  <a:lnTo>
                    <a:pt x="2385301" y="325991"/>
                  </a:lnTo>
                  <a:lnTo>
                    <a:pt x="0" y="325991"/>
                  </a:lnTo>
                  <a:lnTo>
                    <a:pt x="0"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sp>
          <p:nvSpPr>
            <p:cNvPr id="282" name="Freeform 282"/>
            <p:cNvSpPr/>
            <p:nvPr/>
          </p:nvSpPr>
          <p:spPr>
            <a:xfrm>
              <a:off x="4516602" y="1003145"/>
              <a:ext cx="1787633" cy="454357"/>
            </a:xfrm>
            <a:custGeom>
              <a:avLst/>
              <a:gdLst/>
              <a:ahLst/>
              <a:cxnLst/>
              <a:rect l="l" t="t" r="r" b="b"/>
              <a:pathLst>
                <a:path w="1787633" h="454357">
                  <a:moveTo>
                    <a:pt x="0" y="0"/>
                  </a:moveTo>
                  <a:lnTo>
                    <a:pt x="1787632" y="0"/>
                  </a:lnTo>
                  <a:lnTo>
                    <a:pt x="1787632" y="454356"/>
                  </a:lnTo>
                  <a:lnTo>
                    <a:pt x="0" y="454356"/>
                  </a:lnTo>
                  <a:lnTo>
                    <a:pt x="0" y="0"/>
                  </a:lnTo>
                  <a:close/>
                </a:path>
              </a:pathLst>
            </a:custGeom>
            <a:blipFill>
              <a:blip r:embed="rId15"/>
              <a:stretch>
                <a:fillRect/>
              </a:stretch>
            </a:blipFill>
          </p:spPr>
          <p:txBody>
            <a:bodyPr/>
            <a:lstStyle/>
            <a:p>
              <a:pPr defTabSz="609630"/>
              <a:endParaRPr lang="en-US" sz="1200">
                <a:solidFill>
                  <a:prstClr val="black"/>
                </a:solidFill>
                <a:latin typeface="Calibri"/>
              </a:endParaRPr>
            </a:p>
          </p:txBody>
        </p:sp>
        <p:sp>
          <p:nvSpPr>
            <p:cNvPr id="283" name="Freeform 283"/>
            <p:cNvSpPr/>
            <p:nvPr/>
          </p:nvSpPr>
          <p:spPr>
            <a:xfrm>
              <a:off x="9510521" y="143609"/>
              <a:ext cx="1110844" cy="501053"/>
            </a:xfrm>
            <a:custGeom>
              <a:avLst/>
              <a:gdLst/>
              <a:ahLst/>
              <a:cxnLst/>
              <a:rect l="l" t="t" r="r" b="b"/>
              <a:pathLst>
                <a:path w="1110844" h="501053">
                  <a:moveTo>
                    <a:pt x="0" y="0"/>
                  </a:moveTo>
                  <a:lnTo>
                    <a:pt x="1110844" y="0"/>
                  </a:lnTo>
                  <a:lnTo>
                    <a:pt x="1110844" y="501052"/>
                  </a:lnTo>
                  <a:lnTo>
                    <a:pt x="0" y="501052"/>
                  </a:lnTo>
                  <a:lnTo>
                    <a:pt x="0" y="0"/>
                  </a:lnTo>
                  <a:close/>
                </a:path>
              </a:pathLst>
            </a:custGeom>
            <a:blipFill>
              <a:blip r:embed="rId16"/>
              <a:stretch>
                <a:fillRect/>
              </a:stretch>
            </a:blipFill>
          </p:spPr>
          <p:txBody>
            <a:bodyPr/>
            <a:lstStyle/>
            <a:p>
              <a:pPr defTabSz="609630"/>
              <a:endParaRPr lang="en-US" sz="1200">
                <a:solidFill>
                  <a:prstClr val="black"/>
                </a:solidFill>
                <a:latin typeface="Calibri"/>
              </a:endParaRPr>
            </a:p>
          </p:txBody>
        </p:sp>
        <p:sp>
          <p:nvSpPr>
            <p:cNvPr id="284" name="Freeform 284"/>
            <p:cNvSpPr/>
            <p:nvPr/>
          </p:nvSpPr>
          <p:spPr>
            <a:xfrm>
              <a:off x="12646386" y="1230323"/>
              <a:ext cx="2134263" cy="412460"/>
            </a:xfrm>
            <a:custGeom>
              <a:avLst/>
              <a:gdLst/>
              <a:ahLst/>
              <a:cxnLst/>
              <a:rect l="l" t="t" r="r" b="b"/>
              <a:pathLst>
                <a:path w="2134263" h="412460">
                  <a:moveTo>
                    <a:pt x="0" y="0"/>
                  </a:moveTo>
                  <a:lnTo>
                    <a:pt x="2134263" y="0"/>
                  </a:lnTo>
                  <a:lnTo>
                    <a:pt x="2134263" y="412460"/>
                  </a:lnTo>
                  <a:lnTo>
                    <a:pt x="0" y="412460"/>
                  </a:lnTo>
                  <a:lnTo>
                    <a:pt x="0" y="0"/>
                  </a:lnTo>
                  <a:close/>
                </a:path>
              </a:pathLst>
            </a:custGeom>
            <a:blipFill>
              <a:blip r:embed="rId17"/>
              <a:stretch>
                <a:fillRect l="-3947" t="-26927" r="-3759" b="-59079"/>
              </a:stretch>
            </a:blipFill>
          </p:spPr>
          <p:txBody>
            <a:bodyPr/>
            <a:lstStyle/>
            <a:p>
              <a:pPr defTabSz="609630"/>
              <a:endParaRPr lang="en-US" sz="1200">
                <a:solidFill>
                  <a:prstClr val="black"/>
                </a:solidFill>
                <a:latin typeface="Calibri"/>
              </a:endParaRPr>
            </a:p>
          </p:txBody>
        </p:sp>
        <p:sp>
          <p:nvSpPr>
            <p:cNvPr id="285" name="Freeform 285"/>
            <p:cNvSpPr/>
            <p:nvPr/>
          </p:nvSpPr>
          <p:spPr>
            <a:xfrm>
              <a:off x="9800326" y="1143009"/>
              <a:ext cx="1642079" cy="471410"/>
            </a:xfrm>
            <a:custGeom>
              <a:avLst/>
              <a:gdLst/>
              <a:ahLst/>
              <a:cxnLst/>
              <a:rect l="l" t="t" r="r" b="b"/>
              <a:pathLst>
                <a:path w="1642079" h="471410">
                  <a:moveTo>
                    <a:pt x="0" y="0"/>
                  </a:moveTo>
                  <a:lnTo>
                    <a:pt x="1642079" y="0"/>
                  </a:lnTo>
                  <a:lnTo>
                    <a:pt x="1642079" y="471411"/>
                  </a:lnTo>
                  <a:lnTo>
                    <a:pt x="0" y="471411"/>
                  </a:lnTo>
                  <a:lnTo>
                    <a:pt x="0" y="0"/>
                  </a:lnTo>
                  <a:close/>
                </a:path>
              </a:pathLst>
            </a:custGeom>
            <a:blipFill>
              <a:blip r:embed="rId18"/>
              <a:stretch>
                <a:fillRect/>
              </a:stretch>
            </a:blipFill>
          </p:spPr>
          <p:txBody>
            <a:bodyPr/>
            <a:lstStyle/>
            <a:p>
              <a:pPr defTabSz="609630"/>
              <a:endParaRPr lang="en-US" sz="1200">
                <a:solidFill>
                  <a:prstClr val="black"/>
                </a:solidFill>
                <a:latin typeface="Calibri"/>
              </a:endParaRPr>
            </a:p>
          </p:txBody>
        </p:sp>
        <p:sp>
          <p:nvSpPr>
            <p:cNvPr id="286" name="Freeform 286"/>
            <p:cNvSpPr/>
            <p:nvPr/>
          </p:nvSpPr>
          <p:spPr>
            <a:xfrm>
              <a:off x="109520" y="802323"/>
              <a:ext cx="1653330" cy="340686"/>
            </a:xfrm>
            <a:custGeom>
              <a:avLst/>
              <a:gdLst/>
              <a:ahLst/>
              <a:cxnLst/>
              <a:rect l="l" t="t" r="r" b="b"/>
              <a:pathLst>
                <a:path w="1653330" h="340686">
                  <a:moveTo>
                    <a:pt x="0" y="0"/>
                  </a:moveTo>
                  <a:lnTo>
                    <a:pt x="1653330" y="0"/>
                  </a:lnTo>
                  <a:lnTo>
                    <a:pt x="1653330" y="340686"/>
                  </a:lnTo>
                  <a:lnTo>
                    <a:pt x="0" y="340686"/>
                  </a:lnTo>
                  <a:lnTo>
                    <a:pt x="0" y="0"/>
                  </a:lnTo>
                  <a:close/>
                </a:path>
              </a:pathLst>
            </a:custGeom>
            <a:blipFill>
              <a:blip r:embed="rId19"/>
              <a:stretch>
                <a:fillRect/>
              </a:stretch>
            </a:blipFill>
          </p:spPr>
          <p:txBody>
            <a:bodyPr/>
            <a:lstStyle/>
            <a:p>
              <a:pPr defTabSz="609630"/>
              <a:endParaRPr lang="en-US" sz="1200">
                <a:solidFill>
                  <a:prstClr val="black"/>
                </a:solidFill>
                <a:latin typeface="Calibri"/>
              </a:endParaRPr>
            </a:p>
          </p:txBody>
        </p:sp>
        <p:sp>
          <p:nvSpPr>
            <p:cNvPr id="287" name="Freeform 287"/>
            <p:cNvSpPr/>
            <p:nvPr/>
          </p:nvSpPr>
          <p:spPr>
            <a:xfrm>
              <a:off x="14567869" y="200947"/>
              <a:ext cx="1186617" cy="633191"/>
            </a:xfrm>
            <a:custGeom>
              <a:avLst/>
              <a:gdLst/>
              <a:ahLst/>
              <a:cxnLst/>
              <a:rect l="l" t="t" r="r" b="b"/>
              <a:pathLst>
                <a:path w="1186617" h="633191">
                  <a:moveTo>
                    <a:pt x="0" y="0"/>
                  </a:moveTo>
                  <a:lnTo>
                    <a:pt x="1186618" y="0"/>
                  </a:lnTo>
                  <a:lnTo>
                    <a:pt x="1186618" y="633192"/>
                  </a:lnTo>
                  <a:lnTo>
                    <a:pt x="0" y="633192"/>
                  </a:lnTo>
                  <a:lnTo>
                    <a:pt x="0" y="0"/>
                  </a:lnTo>
                  <a:close/>
                </a:path>
              </a:pathLst>
            </a:custGeom>
            <a:blipFill>
              <a:blip r:embed="rId20"/>
              <a:stretch>
                <a:fillRect t="-22244" b="-12119"/>
              </a:stretch>
            </a:blipFill>
          </p:spPr>
          <p:txBody>
            <a:bodyPr/>
            <a:lstStyle/>
            <a:p>
              <a:pPr defTabSz="609630"/>
              <a:endParaRPr lang="en-US" sz="1200">
                <a:solidFill>
                  <a:prstClr val="black"/>
                </a:solidFill>
                <a:latin typeface="Calibri"/>
              </a:endParaRPr>
            </a:p>
          </p:txBody>
        </p:sp>
        <p:sp>
          <p:nvSpPr>
            <p:cNvPr id="288" name="Freeform 288"/>
            <p:cNvSpPr/>
            <p:nvPr/>
          </p:nvSpPr>
          <p:spPr>
            <a:xfrm>
              <a:off x="3342935" y="1858114"/>
              <a:ext cx="2060508" cy="719543"/>
            </a:xfrm>
            <a:custGeom>
              <a:avLst/>
              <a:gdLst/>
              <a:ahLst/>
              <a:cxnLst/>
              <a:rect l="l" t="t" r="r" b="b"/>
              <a:pathLst>
                <a:path w="2060508" h="719543">
                  <a:moveTo>
                    <a:pt x="0" y="0"/>
                  </a:moveTo>
                  <a:lnTo>
                    <a:pt x="2060509" y="0"/>
                  </a:lnTo>
                  <a:lnTo>
                    <a:pt x="2060509" y="719543"/>
                  </a:lnTo>
                  <a:lnTo>
                    <a:pt x="0" y="719543"/>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289" name="Freeform 289"/>
            <p:cNvSpPr/>
            <p:nvPr/>
          </p:nvSpPr>
          <p:spPr>
            <a:xfrm>
              <a:off x="7255264" y="1306731"/>
              <a:ext cx="1652848" cy="301541"/>
            </a:xfrm>
            <a:custGeom>
              <a:avLst/>
              <a:gdLst/>
              <a:ahLst/>
              <a:cxnLst/>
              <a:rect l="l" t="t" r="r" b="b"/>
              <a:pathLst>
                <a:path w="1652848" h="301541">
                  <a:moveTo>
                    <a:pt x="0" y="0"/>
                  </a:moveTo>
                  <a:lnTo>
                    <a:pt x="1652849" y="0"/>
                  </a:lnTo>
                  <a:lnTo>
                    <a:pt x="1652849" y="301541"/>
                  </a:lnTo>
                  <a:lnTo>
                    <a:pt x="0" y="301541"/>
                  </a:lnTo>
                  <a:lnTo>
                    <a:pt x="0" y="0"/>
                  </a:lnTo>
                  <a:close/>
                </a:path>
              </a:pathLst>
            </a:custGeom>
            <a:blipFill>
              <a:blip r:embed="rId22"/>
              <a:stretch>
                <a:fillRect/>
              </a:stretch>
            </a:blipFill>
          </p:spPr>
          <p:txBody>
            <a:bodyPr/>
            <a:lstStyle/>
            <a:p>
              <a:pPr defTabSz="609630"/>
              <a:endParaRPr lang="en-US" sz="1200">
                <a:solidFill>
                  <a:prstClr val="black"/>
                </a:solidFill>
                <a:latin typeface="Calibri"/>
              </a:endParaRPr>
            </a:p>
          </p:txBody>
        </p:sp>
        <p:sp>
          <p:nvSpPr>
            <p:cNvPr id="290" name="Freeform 290"/>
            <p:cNvSpPr/>
            <p:nvPr/>
          </p:nvSpPr>
          <p:spPr>
            <a:xfrm>
              <a:off x="0" y="1791351"/>
              <a:ext cx="2776551" cy="872432"/>
            </a:xfrm>
            <a:custGeom>
              <a:avLst/>
              <a:gdLst/>
              <a:ahLst/>
              <a:cxnLst/>
              <a:rect l="l" t="t" r="r" b="b"/>
              <a:pathLst>
                <a:path w="2776551" h="872432">
                  <a:moveTo>
                    <a:pt x="0" y="0"/>
                  </a:moveTo>
                  <a:lnTo>
                    <a:pt x="2776551" y="0"/>
                  </a:lnTo>
                  <a:lnTo>
                    <a:pt x="2776551" y="872432"/>
                  </a:lnTo>
                  <a:lnTo>
                    <a:pt x="0" y="872432"/>
                  </a:lnTo>
                  <a:lnTo>
                    <a:pt x="0" y="0"/>
                  </a:lnTo>
                  <a:close/>
                </a:path>
              </a:pathLst>
            </a:custGeom>
            <a:blipFill>
              <a:blip r:embed="rId23"/>
              <a:stretch>
                <a:fillRect/>
              </a:stretch>
            </a:blipFill>
          </p:spPr>
          <p:txBody>
            <a:bodyPr/>
            <a:lstStyle/>
            <a:p>
              <a:pPr defTabSz="609630"/>
              <a:endParaRPr lang="en-US" sz="1200">
                <a:solidFill>
                  <a:prstClr val="black"/>
                </a:solidFill>
                <a:latin typeface="Calibri"/>
              </a:endParaRPr>
            </a:p>
          </p:txBody>
        </p:sp>
        <p:sp>
          <p:nvSpPr>
            <p:cNvPr id="291" name="Freeform 291"/>
            <p:cNvSpPr/>
            <p:nvPr/>
          </p:nvSpPr>
          <p:spPr>
            <a:xfrm>
              <a:off x="6538214" y="2268312"/>
              <a:ext cx="1681696" cy="296399"/>
            </a:xfrm>
            <a:custGeom>
              <a:avLst/>
              <a:gdLst/>
              <a:ahLst/>
              <a:cxnLst/>
              <a:rect l="l" t="t" r="r" b="b"/>
              <a:pathLst>
                <a:path w="1681696" h="296399">
                  <a:moveTo>
                    <a:pt x="0" y="0"/>
                  </a:moveTo>
                  <a:lnTo>
                    <a:pt x="1681696" y="0"/>
                  </a:lnTo>
                  <a:lnTo>
                    <a:pt x="1681696" y="296399"/>
                  </a:lnTo>
                  <a:lnTo>
                    <a:pt x="0" y="296399"/>
                  </a:lnTo>
                  <a:lnTo>
                    <a:pt x="0" y="0"/>
                  </a:lnTo>
                  <a:close/>
                </a:path>
              </a:pathLst>
            </a:custGeom>
            <a:blipFill>
              <a:blip r:embed="rId24"/>
              <a:stretch>
                <a:fillRect/>
              </a:stretch>
            </a:blipFill>
          </p:spPr>
          <p:txBody>
            <a:bodyPr/>
            <a:lstStyle/>
            <a:p>
              <a:pPr defTabSz="609630"/>
              <a:endParaRPr lang="en-US" sz="1200">
                <a:solidFill>
                  <a:prstClr val="black"/>
                </a:solidFill>
                <a:latin typeface="Calibri"/>
              </a:endParaRPr>
            </a:p>
          </p:txBody>
        </p:sp>
        <p:sp>
          <p:nvSpPr>
            <p:cNvPr id="292" name="Freeform 292"/>
            <p:cNvSpPr/>
            <p:nvPr/>
          </p:nvSpPr>
          <p:spPr>
            <a:xfrm>
              <a:off x="11127429" y="2142362"/>
              <a:ext cx="1756523" cy="329089"/>
            </a:xfrm>
            <a:custGeom>
              <a:avLst/>
              <a:gdLst/>
              <a:ahLst/>
              <a:cxnLst/>
              <a:rect l="l" t="t" r="r" b="b"/>
              <a:pathLst>
                <a:path w="1756523" h="329089">
                  <a:moveTo>
                    <a:pt x="0" y="0"/>
                  </a:moveTo>
                  <a:lnTo>
                    <a:pt x="1756524" y="0"/>
                  </a:lnTo>
                  <a:lnTo>
                    <a:pt x="1756524" y="329089"/>
                  </a:lnTo>
                  <a:lnTo>
                    <a:pt x="0" y="329089"/>
                  </a:lnTo>
                  <a:lnTo>
                    <a:pt x="0" y="0"/>
                  </a:lnTo>
                  <a:close/>
                </a:path>
              </a:pathLst>
            </a:custGeom>
            <a:blipFill>
              <a:blip r:embed="rId25"/>
              <a:stretch>
                <a:fillRect t="-93295" b="-106645"/>
              </a:stretch>
            </a:blipFill>
          </p:spPr>
          <p:txBody>
            <a:bodyPr/>
            <a:lstStyle/>
            <a:p>
              <a:pPr defTabSz="609630"/>
              <a:endParaRPr lang="en-US" sz="1200">
                <a:solidFill>
                  <a:prstClr val="black"/>
                </a:solidFill>
                <a:latin typeface="Calibri"/>
              </a:endParaRPr>
            </a:p>
          </p:txBody>
        </p:sp>
        <p:sp>
          <p:nvSpPr>
            <p:cNvPr id="293" name="Freeform 293"/>
            <p:cNvSpPr/>
            <p:nvPr/>
          </p:nvSpPr>
          <p:spPr>
            <a:xfrm>
              <a:off x="8908113" y="2217659"/>
              <a:ext cx="1715620" cy="498556"/>
            </a:xfrm>
            <a:custGeom>
              <a:avLst/>
              <a:gdLst/>
              <a:ahLst/>
              <a:cxnLst/>
              <a:rect l="l" t="t" r="r" b="b"/>
              <a:pathLst>
                <a:path w="1715620" h="498556">
                  <a:moveTo>
                    <a:pt x="0" y="0"/>
                  </a:moveTo>
                  <a:lnTo>
                    <a:pt x="1715619" y="0"/>
                  </a:lnTo>
                  <a:lnTo>
                    <a:pt x="1715619" y="498556"/>
                  </a:lnTo>
                  <a:lnTo>
                    <a:pt x="0" y="498556"/>
                  </a:lnTo>
                  <a:lnTo>
                    <a:pt x="0" y="0"/>
                  </a:lnTo>
                  <a:close/>
                </a:path>
              </a:pathLst>
            </a:custGeom>
            <a:blipFill>
              <a:blip r:embed="rId26"/>
              <a:stretch>
                <a:fillRect/>
              </a:stretch>
            </a:blipFill>
          </p:spPr>
          <p:txBody>
            <a:bodyPr/>
            <a:lstStyle/>
            <a:p>
              <a:pPr defTabSz="609630"/>
              <a:endParaRPr lang="en-US" sz="1200">
                <a:solidFill>
                  <a:prstClr val="black"/>
                </a:solidFill>
                <a:latin typeface="Calibri"/>
              </a:endParaRPr>
            </a:p>
          </p:txBody>
        </p:sp>
        <p:sp>
          <p:nvSpPr>
            <p:cNvPr id="294" name="Freeform 294"/>
            <p:cNvSpPr/>
            <p:nvPr/>
          </p:nvSpPr>
          <p:spPr>
            <a:xfrm>
              <a:off x="16538589" y="1797495"/>
              <a:ext cx="1186474" cy="544382"/>
            </a:xfrm>
            <a:custGeom>
              <a:avLst/>
              <a:gdLst/>
              <a:ahLst/>
              <a:cxnLst/>
              <a:rect l="l" t="t" r="r" b="b"/>
              <a:pathLst>
                <a:path w="1186474" h="544382">
                  <a:moveTo>
                    <a:pt x="0" y="0"/>
                  </a:moveTo>
                  <a:lnTo>
                    <a:pt x="1186474" y="0"/>
                  </a:lnTo>
                  <a:lnTo>
                    <a:pt x="1186474" y="544382"/>
                  </a:lnTo>
                  <a:lnTo>
                    <a:pt x="0" y="544382"/>
                  </a:lnTo>
                  <a:lnTo>
                    <a:pt x="0" y="0"/>
                  </a:lnTo>
                  <a:close/>
                </a:path>
              </a:pathLst>
            </a:custGeom>
            <a:blipFill>
              <a:blip r:embed="rId27"/>
              <a:stretch>
                <a:fillRect/>
              </a:stretch>
            </a:blipFill>
          </p:spPr>
          <p:txBody>
            <a:bodyPr/>
            <a:lstStyle/>
            <a:p>
              <a:pPr defTabSz="609630"/>
              <a:endParaRPr lang="en-US" sz="1200">
                <a:solidFill>
                  <a:prstClr val="black"/>
                </a:solidFill>
                <a:latin typeface="Calibri"/>
              </a:endParaRPr>
            </a:p>
          </p:txBody>
        </p:sp>
        <p:sp>
          <p:nvSpPr>
            <p:cNvPr id="295" name="Freeform 295"/>
            <p:cNvSpPr/>
            <p:nvPr/>
          </p:nvSpPr>
          <p:spPr>
            <a:xfrm>
              <a:off x="13440248" y="2069686"/>
              <a:ext cx="1547730" cy="397251"/>
            </a:xfrm>
            <a:custGeom>
              <a:avLst/>
              <a:gdLst/>
              <a:ahLst/>
              <a:cxnLst/>
              <a:rect l="l" t="t" r="r" b="b"/>
              <a:pathLst>
                <a:path w="1547730" h="397251">
                  <a:moveTo>
                    <a:pt x="0" y="0"/>
                  </a:moveTo>
                  <a:lnTo>
                    <a:pt x="1547730" y="0"/>
                  </a:lnTo>
                  <a:lnTo>
                    <a:pt x="1547730" y="397251"/>
                  </a:lnTo>
                  <a:lnTo>
                    <a:pt x="0" y="397251"/>
                  </a:lnTo>
                  <a:lnTo>
                    <a:pt x="0" y="0"/>
                  </a:lnTo>
                  <a:close/>
                </a:path>
              </a:pathLst>
            </a:custGeom>
            <a:blipFill>
              <a:blip r:embed="rId28"/>
              <a:stretch>
                <a:fillRect/>
              </a:stretch>
            </a:blipFill>
          </p:spPr>
          <p:txBody>
            <a:bodyPr/>
            <a:lstStyle/>
            <a:p>
              <a:pPr defTabSz="609630"/>
              <a:endParaRPr lang="en-US" sz="1200">
                <a:solidFill>
                  <a:prstClr val="black"/>
                </a:solidFill>
                <a:latin typeface="Calibri"/>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582"/>
            <a:ext cx="4807593" cy="6858000"/>
            <a:chOff x="0" y="0"/>
            <a:chExt cx="9615185" cy="13716000"/>
          </a:xfrm>
        </p:grpSpPr>
        <p:pic>
          <p:nvPicPr>
            <p:cNvPr id="3" name="Picture 3"/>
            <p:cNvPicPr>
              <a:picLocks noChangeAspect="1"/>
            </p:cNvPicPr>
            <p:nvPr/>
          </p:nvPicPr>
          <p:blipFill>
            <a:blip r:embed="rId3"/>
            <a:srcRect l="9308" r="43942"/>
            <a:stretch>
              <a:fillRect/>
            </a:stretch>
          </p:blipFill>
          <p:spPr>
            <a:xfrm>
              <a:off x="0" y="0"/>
              <a:ext cx="9615185" cy="13716000"/>
            </a:xfrm>
            <a:prstGeom prst="rect">
              <a:avLst/>
            </a:prstGeom>
          </p:spPr>
        </p:pic>
      </p:grpSp>
      <p:grpSp>
        <p:nvGrpSpPr>
          <p:cNvPr id="4" name="Group 4"/>
          <p:cNvGrpSpPr/>
          <p:nvPr/>
        </p:nvGrpSpPr>
        <p:grpSpPr>
          <a:xfrm>
            <a:off x="5601330" y="3220231"/>
            <a:ext cx="2695090" cy="514863"/>
            <a:chOff x="0" y="0"/>
            <a:chExt cx="7575474" cy="1447200"/>
          </a:xfrm>
        </p:grpSpPr>
        <p:sp>
          <p:nvSpPr>
            <p:cNvPr id="5" name="Freeform 5"/>
            <p:cNvSpPr/>
            <p:nvPr/>
          </p:nvSpPr>
          <p:spPr>
            <a:xfrm>
              <a:off x="0" y="0"/>
              <a:ext cx="7575431" cy="1447165"/>
            </a:xfrm>
            <a:custGeom>
              <a:avLst/>
              <a:gdLst/>
              <a:ahLst/>
              <a:cxnLst/>
              <a:rect l="l" t="t" r="r" b="b"/>
              <a:pathLst>
                <a:path w="7575431" h="1447165">
                  <a:moveTo>
                    <a:pt x="6229281" y="0"/>
                  </a:moveTo>
                  <a:cubicBezTo>
                    <a:pt x="0" y="0"/>
                    <a:pt x="0" y="0"/>
                    <a:pt x="0" y="0"/>
                  </a:cubicBezTo>
                  <a:cubicBezTo>
                    <a:pt x="0" y="1447165"/>
                    <a:pt x="0" y="1447165"/>
                    <a:pt x="0" y="1447165"/>
                  </a:cubicBezTo>
                  <a:cubicBezTo>
                    <a:pt x="6229281" y="1447165"/>
                    <a:pt x="6229281" y="1447165"/>
                    <a:pt x="6229281" y="1447165"/>
                  </a:cubicBezTo>
                  <a:cubicBezTo>
                    <a:pt x="6970739" y="1447165"/>
                    <a:pt x="7575431" y="1122172"/>
                    <a:pt x="7575431" y="723519"/>
                  </a:cubicBezTo>
                  <a:cubicBezTo>
                    <a:pt x="7575431" y="324866"/>
                    <a:pt x="6970738" y="0"/>
                    <a:pt x="6229281" y="0"/>
                  </a:cubicBezTo>
                  <a:close/>
                </a:path>
              </a:pathLst>
            </a:custGeom>
            <a:solidFill>
              <a:srgbClr val="F2F2F2"/>
            </a:solidFill>
          </p:spPr>
          <p:txBody>
            <a:bodyPr/>
            <a:lstStyle/>
            <a:p>
              <a:pPr defTabSz="609630"/>
              <a:endParaRPr lang="en-US" sz="1200">
                <a:solidFill>
                  <a:prstClr val="black"/>
                </a:solidFill>
                <a:latin typeface="Calibri"/>
              </a:endParaRPr>
            </a:p>
          </p:txBody>
        </p:sp>
      </p:grpSp>
      <p:grpSp>
        <p:nvGrpSpPr>
          <p:cNvPr id="6" name="Group 6"/>
          <p:cNvGrpSpPr/>
          <p:nvPr/>
        </p:nvGrpSpPr>
        <p:grpSpPr>
          <a:xfrm>
            <a:off x="5235546" y="3097244"/>
            <a:ext cx="731567" cy="731055"/>
            <a:chOff x="0" y="0"/>
            <a:chExt cx="2056320" cy="2054880"/>
          </a:xfrm>
        </p:grpSpPr>
        <p:sp>
          <p:nvSpPr>
            <p:cNvPr id="7" name="Freeform 7"/>
            <p:cNvSpPr/>
            <p:nvPr/>
          </p:nvSpPr>
          <p:spPr>
            <a:xfrm>
              <a:off x="0" y="0"/>
              <a:ext cx="2056384" cy="2054860"/>
            </a:xfrm>
            <a:custGeom>
              <a:avLst/>
              <a:gdLst/>
              <a:ahLst/>
              <a:cxnLst/>
              <a:rect l="l" t="t" r="r" b="b"/>
              <a:pathLst>
                <a:path w="2056384" h="2054860">
                  <a:moveTo>
                    <a:pt x="0" y="1027430"/>
                  </a:moveTo>
                  <a:cubicBezTo>
                    <a:pt x="0" y="459994"/>
                    <a:pt x="460375" y="0"/>
                    <a:pt x="1028192" y="0"/>
                  </a:cubicBezTo>
                  <a:cubicBezTo>
                    <a:pt x="1596009" y="0"/>
                    <a:pt x="2056384" y="459994"/>
                    <a:pt x="2056384" y="1027430"/>
                  </a:cubicBezTo>
                  <a:cubicBezTo>
                    <a:pt x="2056384" y="1594866"/>
                    <a:pt x="1596009" y="2054860"/>
                    <a:pt x="1028192" y="2054860"/>
                  </a:cubicBezTo>
                  <a:cubicBezTo>
                    <a:pt x="460375" y="2054860"/>
                    <a:pt x="0" y="1594866"/>
                    <a:pt x="0" y="1027430"/>
                  </a:cubicBezTo>
                  <a:close/>
                </a:path>
              </a:pathLst>
            </a:custGeom>
            <a:solidFill>
              <a:srgbClr val="1566A8"/>
            </a:solidFill>
          </p:spPr>
          <p:txBody>
            <a:bodyPr/>
            <a:lstStyle/>
            <a:p>
              <a:pPr defTabSz="609630"/>
              <a:endParaRPr lang="en-US" sz="1200">
                <a:solidFill>
                  <a:prstClr val="black"/>
                </a:solidFill>
                <a:latin typeface="Calibri"/>
              </a:endParaRPr>
            </a:p>
          </p:txBody>
        </p:sp>
      </p:grpSp>
      <p:sp>
        <p:nvSpPr>
          <p:cNvPr id="8" name="Freeform 8"/>
          <p:cNvSpPr/>
          <p:nvPr/>
        </p:nvSpPr>
        <p:spPr>
          <a:xfrm>
            <a:off x="5312506" y="3342910"/>
            <a:ext cx="577647" cy="239723"/>
          </a:xfrm>
          <a:custGeom>
            <a:avLst/>
            <a:gdLst/>
            <a:ahLst/>
            <a:cxnLst/>
            <a:rect l="l" t="t" r="r" b="b"/>
            <a:pathLst>
              <a:path w="866471" h="359585">
                <a:moveTo>
                  <a:pt x="0" y="0"/>
                </a:moveTo>
                <a:lnTo>
                  <a:pt x="866471" y="0"/>
                </a:lnTo>
                <a:lnTo>
                  <a:pt x="866471" y="359585"/>
                </a:lnTo>
                <a:lnTo>
                  <a:pt x="0" y="3595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grpSp>
        <p:nvGrpSpPr>
          <p:cNvPr id="9" name="Group 9"/>
          <p:cNvGrpSpPr/>
          <p:nvPr/>
        </p:nvGrpSpPr>
        <p:grpSpPr>
          <a:xfrm>
            <a:off x="5601330" y="4169409"/>
            <a:ext cx="2695090" cy="514863"/>
            <a:chOff x="0" y="0"/>
            <a:chExt cx="7575474" cy="1447200"/>
          </a:xfrm>
        </p:grpSpPr>
        <p:sp>
          <p:nvSpPr>
            <p:cNvPr id="10" name="Freeform 10"/>
            <p:cNvSpPr/>
            <p:nvPr/>
          </p:nvSpPr>
          <p:spPr>
            <a:xfrm>
              <a:off x="0" y="0"/>
              <a:ext cx="7575431" cy="1447165"/>
            </a:xfrm>
            <a:custGeom>
              <a:avLst/>
              <a:gdLst/>
              <a:ahLst/>
              <a:cxnLst/>
              <a:rect l="l" t="t" r="r" b="b"/>
              <a:pathLst>
                <a:path w="7575431" h="1447165">
                  <a:moveTo>
                    <a:pt x="6229281" y="0"/>
                  </a:moveTo>
                  <a:cubicBezTo>
                    <a:pt x="0" y="0"/>
                    <a:pt x="0" y="0"/>
                    <a:pt x="0" y="0"/>
                  </a:cubicBezTo>
                  <a:cubicBezTo>
                    <a:pt x="0" y="1447165"/>
                    <a:pt x="0" y="1447165"/>
                    <a:pt x="0" y="1447165"/>
                  </a:cubicBezTo>
                  <a:cubicBezTo>
                    <a:pt x="6229281" y="1447165"/>
                    <a:pt x="6229281" y="1447165"/>
                    <a:pt x="6229281" y="1447165"/>
                  </a:cubicBezTo>
                  <a:cubicBezTo>
                    <a:pt x="6970739" y="1447165"/>
                    <a:pt x="7575431" y="1122172"/>
                    <a:pt x="7575431" y="723519"/>
                  </a:cubicBezTo>
                  <a:cubicBezTo>
                    <a:pt x="7575431" y="324866"/>
                    <a:pt x="6970738" y="0"/>
                    <a:pt x="6229281" y="0"/>
                  </a:cubicBezTo>
                  <a:close/>
                </a:path>
              </a:pathLst>
            </a:custGeom>
            <a:solidFill>
              <a:srgbClr val="F2F2F2"/>
            </a:solidFill>
          </p:spPr>
          <p:txBody>
            <a:bodyPr/>
            <a:lstStyle/>
            <a:p>
              <a:pPr defTabSz="609630"/>
              <a:endParaRPr lang="en-US" sz="1200">
                <a:solidFill>
                  <a:prstClr val="black"/>
                </a:solidFill>
                <a:latin typeface="Calibri"/>
              </a:endParaRPr>
            </a:p>
          </p:txBody>
        </p:sp>
      </p:grpSp>
      <p:grpSp>
        <p:nvGrpSpPr>
          <p:cNvPr id="11" name="Group 11"/>
          <p:cNvGrpSpPr/>
          <p:nvPr/>
        </p:nvGrpSpPr>
        <p:grpSpPr>
          <a:xfrm>
            <a:off x="5235546" y="4046422"/>
            <a:ext cx="731567" cy="731055"/>
            <a:chOff x="0" y="0"/>
            <a:chExt cx="2056320" cy="2054880"/>
          </a:xfrm>
        </p:grpSpPr>
        <p:sp>
          <p:nvSpPr>
            <p:cNvPr id="12" name="Freeform 12"/>
            <p:cNvSpPr/>
            <p:nvPr/>
          </p:nvSpPr>
          <p:spPr>
            <a:xfrm>
              <a:off x="0" y="0"/>
              <a:ext cx="2056384" cy="2054860"/>
            </a:xfrm>
            <a:custGeom>
              <a:avLst/>
              <a:gdLst/>
              <a:ahLst/>
              <a:cxnLst/>
              <a:rect l="l" t="t" r="r" b="b"/>
              <a:pathLst>
                <a:path w="2056384" h="2054860">
                  <a:moveTo>
                    <a:pt x="0" y="1027430"/>
                  </a:moveTo>
                  <a:cubicBezTo>
                    <a:pt x="0" y="459994"/>
                    <a:pt x="460375" y="0"/>
                    <a:pt x="1028192" y="0"/>
                  </a:cubicBezTo>
                  <a:cubicBezTo>
                    <a:pt x="1596009" y="0"/>
                    <a:pt x="2056384" y="459994"/>
                    <a:pt x="2056384" y="1027430"/>
                  </a:cubicBezTo>
                  <a:cubicBezTo>
                    <a:pt x="2056384" y="1594866"/>
                    <a:pt x="1596009" y="2054860"/>
                    <a:pt x="1028192" y="2054860"/>
                  </a:cubicBezTo>
                  <a:cubicBezTo>
                    <a:pt x="460375" y="2054860"/>
                    <a:pt x="0" y="1594866"/>
                    <a:pt x="0" y="1027430"/>
                  </a:cubicBezTo>
                  <a:close/>
                </a:path>
              </a:pathLst>
            </a:custGeom>
            <a:solidFill>
              <a:srgbClr val="1566A8"/>
            </a:solidFill>
          </p:spPr>
          <p:txBody>
            <a:bodyPr/>
            <a:lstStyle/>
            <a:p>
              <a:pPr defTabSz="609630"/>
              <a:endParaRPr lang="en-US" sz="1200">
                <a:solidFill>
                  <a:prstClr val="black"/>
                </a:solidFill>
                <a:latin typeface="Calibri"/>
              </a:endParaRPr>
            </a:p>
          </p:txBody>
        </p:sp>
      </p:grpSp>
      <p:sp>
        <p:nvSpPr>
          <p:cNvPr id="13" name="Freeform 13"/>
          <p:cNvSpPr/>
          <p:nvPr/>
        </p:nvSpPr>
        <p:spPr>
          <a:xfrm>
            <a:off x="5312506" y="4204595"/>
            <a:ext cx="522177" cy="437323"/>
          </a:xfrm>
          <a:custGeom>
            <a:avLst/>
            <a:gdLst/>
            <a:ahLst/>
            <a:cxnLst/>
            <a:rect l="l" t="t" r="r" b="b"/>
            <a:pathLst>
              <a:path w="783265" h="655984">
                <a:moveTo>
                  <a:pt x="0" y="0"/>
                </a:moveTo>
                <a:lnTo>
                  <a:pt x="783265" y="0"/>
                </a:lnTo>
                <a:lnTo>
                  <a:pt x="783265" y="655984"/>
                </a:lnTo>
                <a:lnTo>
                  <a:pt x="0" y="6559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grpSp>
        <p:nvGrpSpPr>
          <p:cNvPr id="14" name="Group 14"/>
          <p:cNvGrpSpPr/>
          <p:nvPr/>
        </p:nvGrpSpPr>
        <p:grpSpPr>
          <a:xfrm>
            <a:off x="5630850" y="5118587"/>
            <a:ext cx="2695090" cy="514863"/>
            <a:chOff x="0" y="0"/>
            <a:chExt cx="7575474" cy="1447200"/>
          </a:xfrm>
        </p:grpSpPr>
        <p:sp>
          <p:nvSpPr>
            <p:cNvPr id="15" name="Freeform 15"/>
            <p:cNvSpPr/>
            <p:nvPr/>
          </p:nvSpPr>
          <p:spPr>
            <a:xfrm>
              <a:off x="0" y="0"/>
              <a:ext cx="7575431" cy="1447165"/>
            </a:xfrm>
            <a:custGeom>
              <a:avLst/>
              <a:gdLst/>
              <a:ahLst/>
              <a:cxnLst/>
              <a:rect l="l" t="t" r="r" b="b"/>
              <a:pathLst>
                <a:path w="7575431" h="1447165">
                  <a:moveTo>
                    <a:pt x="6229281" y="0"/>
                  </a:moveTo>
                  <a:cubicBezTo>
                    <a:pt x="0" y="0"/>
                    <a:pt x="0" y="0"/>
                    <a:pt x="0" y="0"/>
                  </a:cubicBezTo>
                  <a:cubicBezTo>
                    <a:pt x="0" y="1447165"/>
                    <a:pt x="0" y="1447165"/>
                    <a:pt x="0" y="1447165"/>
                  </a:cubicBezTo>
                  <a:cubicBezTo>
                    <a:pt x="6229281" y="1447165"/>
                    <a:pt x="6229281" y="1447165"/>
                    <a:pt x="6229281" y="1447165"/>
                  </a:cubicBezTo>
                  <a:cubicBezTo>
                    <a:pt x="6970739" y="1447165"/>
                    <a:pt x="7575431" y="1122172"/>
                    <a:pt x="7575431" y="723519"/>
                  </a:cubicBezTo>
                  <a:cubicBezTo>
                    <a:pt x="7575431" y="324866"/>
                    <a:pt x="6970738" y="0"/>
                    <a:pt x="6229281" y="0"/>
                  </a:cubicBezTo>
                  <a:close/>
                </a:path>
              </a:pathLst>
            </a:custGeom>
            <a:solidFill>
              <a:srgbClr val="F2F2F2"/>
            </a:solidFill>
          </p:spPr>
          <p:txBody>
            <a:bodyPr/>
            <a:lstStyle/>
            <a:p>
              <a:pPr defTabSz="609630"/>
              <a:endParaRPr lang="en-US" sz="1200">
                <a:solidFill>
                  <a:prstClr val="black"/>
                </a:solidFill>
                <a:latin typeface="Calibri"/>
              </a:endParaRPr>
            </a:p>
          </p:txBody>
        </p:sp>
      </p:grpSp>
      <p:grpSp>
        <p:nvGrpSpPr>
          <p:cNvPr id="16" name="Group 16"/>
          <p:cNvGrpSpPr/>
          <p:nvPr/>
        </p:nvGrpSpPr>
        <p:grpSpPr>
          <a:xfrm>
            <a:off x="5265067" y="4995600"/>
            <a:ext cx="731567" cy="731055"/>
            <a:chOff x="0" y="0"/>
            <a:chExt cx="2056320" cy="2054880"/>
          </a:xfrm>
        </p:grpSpPr>
        <p:sp>
          <p:nvSpPr>
            <p:cNvPr id="17" name="Freeform 17"/>
            <p:cNvSpPr/>
            <p:nvPr/>
          </p:nvSpPr>
          <p:spPr>
            <a:xfrm>
              <a:off x="0" y="0"/>
              <a:ext cx="2056384" cy="2054860"/>
            </a:xfrm>
            <a:custGeom>
              <a:avLst/>
              <a:gdLst/>
              <a:ahLst/>
              <a:cxnLst/>
              <a:rect l="l" t="t" r="r" b="b"/>
              <a:pathLst>
                <a:path w="2056384" h="2054860">
                  <a:moveTo>
                    <a:pt x="0" y="1027430"/>
                  </a:moveTo>
                  <a:cubicBezTo>
                    <a:pt x="0" y="459994"/>
                    <a:pt x="460375" y="0"/>
                    <a:pt x="1028192" y="0"/>
                  </a:cubicBezTo>
                  <a:cubicBezTo>
                    <a:pt x="1596009" y="0"/>
                    <a:pt x="2056384" y="459994"/>
                    <a:pt x="2056384" y="1027430"/>
                  </a:cubicBezTo>
                  <a:cubicBezTo>
                    <a:pt x="2056384" y="1594866"/>
                    <a:pt x="1596009" y="2054860"/>
                    <a:pt x="1028192" y="2054860"/>
                  </a:cubicBezTo>
                  <a:cubicBezTo>
                    <a:pt x="460375" y="2054860"/>
                    <a:pt x="0" y="1594866"/>
                    <a:pt x="0" y="1027430"/>
                  </a:cubicBezTo>
                  <a:close/>
                </a:path>
              </a:pathLst>
            </a:custGeom>
            <a:solidFill>
              <a:srgbClr val="1566A8"/>
            </a:solidFill>
          </p:spPr>
          <p:txBody>
            <a:bodyPr/>
            <a:lstStyle/>
            <a:p>
              <a:pPr defTabSz="609630"/>
              <a:endParaRPr lang="en-US" sz="1200">
                <a:solidFill>
                  <a:prstClr val="black"/>
                </a:solidFill>
                <a:latin typeface="Calibri"/>
              </a:endParaRPr>
            </a:p>
          </p:txBody>
        </p:sp>
      </p:grpSp>
      <p:sp>
        <p:nvSpPr>
          <p:cNvPr id="18" name="Freeform 18"/>
          <p:cNvSpPr/>
          <p:nvPr/>
        </p:nvSpPr>
        <p:spPr>
          <a:xfrm>
            <a:off x="5440574" y="5141545"/>
            <a:ext cx="380550" cy="402167"/>
          </a:xfrm>
          <a:custGeom>
            <a:avLst/>
            <a:gdLst/>
            <a:ahLst/>
            <a:cxnLst/>
            <a:rect l="l" t="t" r="r" b="b"/>
            <a:pathLst>
              <a:path w="570825" h="603250">
                <a:moveTo>
                  <a:pt x="0" y="0"/>
                </a:moveTo>
                <a:lnTo>
                  <a:pt x="570826" y="0"/>
                </a:lnTo>
                <a:lnTo>
                  <a:pt x="570826" y="603250"/>
                </a:lnTo>
                <a:lnTo>
                  <a:pt x="0" y="6032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grpSp>
        <p:nvGrpSpPr>
          <p:cNvPr id="19" name="Group 19"/>
          <p:cNvGrpSpPr/>
          <p:nvPr/>
        </p:nvGrpSpPr>
        <p:grpSpPr>
          <a:xfrm>
            <a:off x="9001491" y="3196569"/>
            <a:ext cx="2728139" cy="514863"/>
            <a:chOff x="0" y="0"/>
            <a:chExt cx="7668370" cy="1447200"/>
          </a:xfrm>
        </p:grpSpPr>
        <p:sp>
          <p:nvSpPr>
            <p:cNvPr id="20" name="Freeform 20"/>
            <p:cNvSpPr/>
            <p:nvPr/>
          </p:nvSpPr>
          <p:spPr>
            <a:xfrm>
              <a:off x="0" y="0"/>
              <a:ext cx="7668327" cy="1447165"/>
            </a:xfrm>
            <a:custGeom>
              <a:avLst/>
              <a:gdLst/>
              <a:ahLst/>
              <a:cxnLst/>
              <a:rect l="l" t="t" r="r" b="b"/>
              <a:pathLst>
                <a:path w="7668327" h="1447165">
                  <a:moveTo>
                    <a:pt x="6305669" y="0"/>
                  </a:moveTo>
                  <a:cubicBezTo>
                    <a:pt x="0" y="0"/>
                    <a:pt x="0" y="0"/>
                    <a:pt x="0" y="0"/>
                  </a:cubicBezTo>
                  <a:cubicBezTo>
                    <a:pt x="0" y="1447165"/>
                    <a:pt x="0" y="1447165"/>
                    <a:pt x="0" y="1447165"/>
                  </a:cubicBezTo>
                  <a:cubicBezTo>
                    <a:pt x="6305669" y="1447165"/>
                    <a:pt x="6305669" y="1447165"/>
                    <a:pt x="6305669" y="1447165"/>
                  </a:cubicBezTo>
                  <a:cubicBezTo>
                    <a:pt x="7056219" y="1447165"/>
                    <a:pt x="7668327" y="1122172"/>
                    <a:pt x="7668327" y="723519"/>
                  </a:cubicBezTo>
                  <a:cubicBezTo>
                    <a:pt x="7668327" y="324866"/>
                    <a:pt x="7056218" y="0"/>
                    <a:pt x="6305669" y="0"/>
                  </a:cubicBezTo>
                  <a:close/>
                </a:path>
              </a:pathLst>
            </a:custGeom>
            <a:solidFill>
              <a:srgbClr val="F2F2F2"/>
            </a:solidFill>
          </p:spPr>
          <p:txBody>
            <a:bodyPr/>
            <a:lstStyle/>
            <a:p>
              <a:pPr defTabSz="609630"/>
              <a:endParaRPr lang="en-US" sz="1200">
                <a:solidFill>
                  <a:prstClr val="black"/>
                </a:solidFill>
                <a:latin typeface="Calibri"/>
              </a:endParaRPr>
            </a:p>
          </p:txBody>
        </p:sp>
      </p:grpSp>
      <p:grpSp>
        <p:nvGrpSpPr>
          <p:cNvPr id="21" name="Group 21"/>
          <p:cNvGrpSpPr/>
          <p:nvPr/>
        </p:nvGrpSpPr>
        <p:grpSpPr>
          <a:xfrm>
            <a:off x="8635708" y="3073582"/>
            <a:ext cx="731567" cy="731055"/>
            <a:chOff x="0" y="0"/>
            <a:chExt cx="2056320" cy="2054880"/>
          </a:xfrm>
        </p:grpSpPr>
        <p:sp>
          <p:nvSpPr>
            <p:cNvPr id="22" name="Freeform 22"/>
            <p:cNvSpPr/>
            <p:nvPr/>
          </p:nvSpPr>
          <p:spPr>
            <a:xfrm>
              <a:off x="0" y="0"/>
              <a:ext cx="2056384" cy="2054860"/>
            </a:xfrm>
            <a:custGeom>
              <a:avLst/>
              <a:gdLst/>
              <a:ahLst/>
              <a:cxnLst/>
              <a:rect l="l" t="t" r="r" b="b"/>
              <a:pathLst>
                <a:path w="2056384" h="2054860">
                  <a:moveTo>
                    <a:pt x="0" y="1027430"/>
                  </a:moveTo>
                  <a:cubicBezTo>
                    <a:pt x="0" y="459994"/>
                    <a:pt x="460375" y="0"/>
                    <a:pt x="1028192" y="0"/>
                  </a:cubicBezTo>
                  <a:cubicBezTo>
                    <a:pt x="1596009" y="0"/>
                    <a:pt x="2056384" y="459994"/>
                    <a:pt x="2056384" y="1027430"/>
                  </a:cubicBezTo>
                  <a:cubicBezTo>
                    <a:pt x="2056384" y="1594866"/>
                    <a:pt x="1596009" y="2054860"/>
                    <a:pt x="1028192" y="2054860"/>
                  </a:cubicBezTo>
                  <a:cubicBezTo>
                    <a:pt x="460375" y="2054860"/>
                    <a:pt x="0" y="1594866"/>
                    <a:pt x="0" y="1027430"/>
                  </a:cubicBezTo>
                  <a:close/>
                </a:path>
              </a:pathLst>
            </a:custGeom>
            <a:solidFill>
              <a:srgbClr val="1566A8"/>
            </a:solidFill>
          </p:spPr>
          <p:txBody>
            <a:bodyPr/>
            <a:lstStyle/>
            <a:p>
              <a:pPr defTabSz="609630"/>
              <a:endParaRPr lang="en-US" sz="1200">
                <a:solidFill>
                  <a:prstClr val="black"/>
                </a:solidFill>
                <a:latin typeface="Calibri"/>
              </a:endParaRPr>
            </a:p>
          </p:txBody>
        </p:sp>
      </p:grpSp>
      <p:sp>
        <p:nvSpPr>
          <p:cNvPr id="23" name="Freeform 23"/>
          <p:cNvSpPr/>
          <p:nvPr/>
        </p:nvSpPr>
        <p:spPr>
          <a:xfrm>
            <a:off x="8718188" y="3166106"/>
            <a:ext cx="577233" cy="575789"/>
          </a:xfrm>
          <a:custGeom>
            <a:avLst/>
            <a:gdLst/>
            <a:ahLst/>
            <a:cxnLst/>
            <a:rect l="l" t="t" r="r" b="b"/>
            <a:pathLst>
              <a:path w="865849" h="863684">
                <a:moveTo>
                  <a:pt x="0" y="0"/>
                </a:moveTo>
                <a:lnTo>
                  <a:pt x="865849" y="0"/>
                </a:lnTo>
                <a:lnTo>
                  <a:pt x="865849" y="863684"/>
                </a:lnTo>
                <a:lnTo>
                  <a:pt x="0" y="863684"/>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grpSp>
        <p:nvGrpSpPr>
          <p:cNvPr id="24" name="Group 24"/>
          <p:cNvGrpSpPr/>
          <p:nvPr/>
        </p:nvGrpSpPr>
        <p:grpSpPr>
          <a:xfrm>
            <a:off x="9001491" y="4169409"/>
            <a:ext cx="2728139" cy="514863"/>
            <a:chOff x="0" y="0"/>
            <a:chExt cx="7668370" cy="1447200"/>
          </a:xfrm>
        </p:grpSpPr>
        <p:sp>
          <p:nvSpPr>
            <p:cNvPr id="25" name="Freeform 25"/>
            <p:cNvSpPr/>
            <p:nvPr/>
          </p:nvSpPr>
          <p:spPr>
            <a:xfrm>
              <a:off x="0" y="0"/>
              <a:ext cx="7668327" cy="1447165"/>
            </a:xfrm>
            <a:custGeom>
              <a:avLst/>
              <a:gdLst/>
              <a:ahLst/>
              <a:cxnLst/>
              <a:rect l="l" t="t" r="r" b="b"/>
              <a:pathLst>
                <a:path w="7668327" h="1447165">
                  <a:moveTo>
                    <a:pt x="6305669" y="0"/>
                  </a:moveTo>
                  <a:cubicBezTo>
                    <a:pt x="0" y="0"/>
                    <a:pt x="0" y="0"/>
                    <a:pt x="0" y="0"/>
                  </a:cubicBezTo>
                  <a:cubicBezTo>
                    <a:pt x="0" y="1447165"/>
                    <a:pt x="0" y="1447165"/>
                    <a:pt x="0" y="1447165"/>
                  </a:cubicBezTo>
                  <a:cubicBezTo>
                    <a:pt x="6305669" y="1447165"/>
                    <a:pt x="6305669" y="1447165"/>
                    <a:pt x="6305669" y="1447165"/>
                  </a:cubicBezTo>
                  <a:cubicBezTo>
                    <a:pt x="7056219" y="1447165"/>
                    <a:pt x="7668327" y="1122172"/>
                    <a:pt x="7668327" y="723519"/>
                  </a:cubicBezTo>
                  <a:cubicBezTo>
                    <a:pt x="7668327" y="324866"/>
                    <a:pt x="7056218" y="0"/>
                    <a:pt x="6305669" y="0"/>
                  </a:cubicBezTo>
                  <a:close/>
                </a:path>
              </a:pathLst>
            </a:custGeom>
            <a:solidFill>
              <a:srgbClr val="F2F2F2"/>
            </a:solidFill>
          </p:spPr>
          <p:txBody>
            <a:bodyPr/>
            <a:lstStyle/>
            <a:p>
              <a:pPr defTabSz="609630"/>
              <a:endParaRPr lang="en-US" sz="1200">
                <a:solidFill>
                  <a:prstClr val="black"/>
                </a:solidFill>
                <a:latin typeface="Calibri"/>
              </a:endParaRPr>
            </a:p>
          </p:txBody>
        </p:sp>
      </p:grpSp>
      <p:grpSp>
        <p:nvGrpSpPr>
          <p:cNvPr id="26" name="Group 26"/>
          <p:cNvGrpSpPr/>
          <p:nvPr/>
        </p:nvGrpSpPr>
        <p:grpSpPr>
          <a:xfrm>
            <a:off x="8635708" y="4046422"/>
            <a:ext cx="731567" cy="731055"/>
            <a:chOff x="0" y="0"/>
            <a:chExt cx="2056320" cy="2054880"/>
          </a:xfrm>
        </p:grpSpPr>
        <p:sp>
          <p:nvSpPr>
            <p:cNvPr id="27" name="Freeform 27"/>
            <p:cNvSpPr/>
            <p:nvPr/>
          </p:nvSpPr>
          <p:spPr>
            <a:xfrm>
              <a:off x="0" y="0"/>
              <a:ext cx="2056384" cy="2054860"/>
            </a:xfrm>
            <a:custGeom>
              <a:avLst/>
              <a:gdLst/>
              <a:ahLst/>
              <a:cxnLst/>
              <a:rect l="l" t="t" r="r" b="b"/>
              <a:pathLst>
                <a:path w="2056384" h="2054860">
                  <a:moveTo>
                    <a:pt x="0" y="1027430"/>
                  </a:moveTo>
                  <a:cubicBezTo>
                    <a:pt x="0" y="459994"/>
                    <a:pt x="460375" y="0"/>
                    <a:pt x="1028192" y="0"/>
                  </a:cubicBezTo>
                  <a:cubicBezTo>
                    <a:pt x="1596009" y="0"/>
                    <a:pt x="2056384" y="459994"/>
                    <a:pt x="2056384" y="1027430"/>
                  </a:cubicBezTo>
                  <a:cubicBezTo>
                    <a:pt x="2056384" y="1594866"/>
                    <a:pt x="1596009" y="2054860"/>
                    <a:pt x="1028192" y="2054860"/>
                  </a:cubicBezTo>
                  <a:cubicBezTo>
                    <a:pt x="460375" y="2054860"/>
                    <a:pt x="0" y="1594866"/>
                    <a:pt x="0" y="1027430"/>
                  </a:cubicBezTo>
                  <a:close/>
                </a:path>
              </a:pathLst>
            </a:custGeom>
            <a:solidFill>
              <a:srgbClr val="1566A8"/>
            </a:solidFill>
          </p:spPr>
          <p:txBody>
            <a:bodyPr/>
            <a:lstStyle/>
            <a:p>
              <a:pPr defTabSz="609630"/>
              <a:endParaRPr lang="en-US" sz="1200">
                <a:solidFill>
                  <a:prstClr val="black"/>
                </a:solidFill>
                <a:latin typeface="Calibri"/>
              </a:endParaRPr>
            </a:p>
          </p:txBody>
        </p:sp>
      </p:grpSp>
      <p:sp>
        <p:nvSpPr>
          <p:cNvPr id="28" name="Freeform 28"/>
          <p:cNvSpPr/>
          <p:nvPr/>
        </p:nvSpPr>
        <p:spPr>
          <a:xfrm>
            <a:off x="8831464" y="4236609"/>
            <a:ext cx="350681" cy="350681"/>
          </a:xfrm>
          <a:custGeom>
            <a:avLst/>
            <a:gdLst/>
            <a:ahLst/>
            <a:cxnLst/>
            <a:rect l="l" t="t" r="r" b="b"/>
            <a:pathLst>
              <a:path w="526022" h="526022">
                <a:moveTo>
                  <a:pt x="0" y="0"/>
                </a:moveTo>
                <a:lnTo>
                  <a:pt x="526021" y="0"/>
                </a:lnTo>
                <a:lnTo>
                  <a:pt x="526021" y="526022"/>
                </a:lnTo>
                <a:lnTo>
                  <a:pt x="0" y="52602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grpSp>
        <p:nvGrpSpPr>
          <p:cNvPr id="29" name="Group 29"/>
          <p:cNvGrpSpPr/>
          <p:nvPr/>
        </p:nvGrpSpPr>
        <p:grpSpPr>
          <a:xfrm>
            <a:off x="9001491" y="5118587"/>
            <a:ext cx="2728139" cy="514863"/>
            <a:chOff x="0" y="0"/>
            <a:chExt cx="7668370" cy="1447200"/>
          </a:xfrm>
        </p:grpSpPr>
        <p:sp>
          <p:nvSpPr>
            <p:cNvPr id="30" name="Freeform 30"/>
            <p:cNvSpPr/>
            <p:nvPr/>
          </p:nvSpPr>
          <p:spPr>
            <a:xfrm>
              <a:off x="0" y="0"/>
              <a:ext cx="7668327" cy="1447165"/>
            </a:xfrm>
            <a:custGeom>
              <a:avLst/>
              <a:gdLst/>
              <a:ahLst/>
              <a:cxnLst/>
              <a:rect l="l" t="t" r="r" b="b"/>
              <a:pathLst>
                <a:path w="7668327" h="1447165">
                  <a:moveTo>
                    <a:pt x="6305669" y="0"/>
                  </a:moveTo>
                  <a:cubicBezTo>
                    <a:pt x="0" y="0"/>
                    <a:pt x="0" y="0"/>
                    <a:pt x="0" y="0"/>
                  </a:cubicBezTo>
                  <a:cubicBezTo>
                    <a:pt x="0" y="1447165"/>
                    <a:pt x="0" y="1447165"/>
                    <a:pt x="0" y="1447165"/>
                  </a:cubicBezTo>
                  <a:cubicBezTo>
                    <a:pt x="6305669" y="1447165"/>
                    <a:pt x="6305669" y="1447165"/>
                    <a:pt x="6305669" y="1447165"/>
                  </a:cubicBezTo>
                  <a:cubicBezTo>
                    <a:pt x="7056219" y="1447165"/>
                    <a:pt x="7668327" y="1122172"/>
                    <a:pt x="7668327" y="723519"/>
                  </a:cubicBezTo>
                  <a:cubicBezTo>
                    <a:pt x="7668327" y="324866"/>
                    <a:pt x="7056218" y="0"/>
                    <a:pt x="6305669" y="0"/>
                  </a:cubicBezTo>
                  <a:close/>
                </a:path>
              </a:pathLst>
            </a:custGeom>
            <a:solidFill>
              <a:srgbClr val="F2F2F2"/>
            </a:solidFill>
          </p:spPr>
          <p:txBody>
            <a:bodyPr/>
            <a:lstStyle/>
            <a:p>
              <a:pPr defTabSz="609630"/>
              <a:endParaRPr lang="en-US" sz="1200">
                <a:solidFill>
                  <a:prstClr val="black"/>
                </a:solidFill>
                <a:latin typeface="Calibri"/>
              </a:endParaRPr>
            </a:p>
          </p:txBody>
        </p:sp>
      </p:grpSp>
      <p:grpSp>
        <p:nvGrpSpPr>
          <p:cNvPr id="31" name="Group 31"/>
          <p:cNvGrpSpPr/>
          <p:nvPr/>
        </p:nvGrpSpPr>
        <p:grpSpPr>
          <a:xfrm>
            <a:off x="8635708" y="4995600"/>
            <a:ext cx="731567" cy="731055"/>
            <a:chOff x="0" y="0"/>
            <a:chExt cx="2056320" cy="2054880"/>
          </a:xfrm>
        </p:grpSpPr>
        <p:sp>
          <p:nvSpPr>
            <p:cNvPr id="32" name="Freeform 32"/>
            <p:cNvSpPr/>
            <p:nvPr/>
          </p:nvSpPr>
          <p:spPr>
            <a:xfrm>
              <a:off x="0" y="0"/>
              <a:ext cx="2056384" cy="2054860"/>
            </a:xfrm>
            <a:custGeom>
              <a:avLst/>
              <a:gdLst/>
              <a:ahLst/>
              <a:cxnLst/>
              <a:rect l="l" t="t" r="r" b="b"/>
              <a:pathLst>
                <a:path w="2056384" h="2054860">
                  <a:moveTo>
                    <a:pt x="0" y="1027430"/>
                  </a:moveTo>
                  <a:cubicBezTo>
                    <a:pt x="0" y="459994"/>
                    <a:pt x="460375" y="0"/>
                    <a:pt x="1028192" y="0"/>
                  </a:cubicBezTo>
                  <a:cubicBezTo>
                    <a:pt x="1596009" y="0"/>
                    <a:pt x="2056384" y="459994"/>
                    <a:pt x="2056384" y="1027430"/>
                  </a:cubicBezTo>
                  <a:cubicBezTo>
                    <a:pt x="2056384" y="1594866"/>
                    <a:pt x="1596009" y="2054860"/>
                    <a:pt x="1028192" y="2054860"/>
                  </a:cubicBezTo>
                  <a:cubicBezTo>
                    <a:pt x="460375" y="2054860"/>
                    <a:pt x="0" y="1594866"/>
                    <a:pt x="0" y="1027430"/>
                  </a:cubicBezTo>
                  <a:close/>
                </a:path>
              </a:pathLst>
            </a:custGeom>
            <a:solidFill>
              <a:srgbClr val="1566A8"/>
            </a:solidFill>
          </p:spPr>
          <p:txBody>
            <a:bodyPr/>
            <a:lstStyle/>
            <a:p>
              <a:pPr defTabSz="609630"/>
              <a:endParaRPr lang="en-US" sz="1200">
                <a:solidFill>
                  <a:prstClr val="black"/>
                </a:solidFill>
                <a:latin typeface="Calibri"/>
              </a:endParaRPr>
            </a:p>
          </p:txBody>
        </p:sp>
      </p:grpSp>
      <p:sp>
        <p:nvSpPr>
          <p:cNvPr id="33" name="Freeform 33"/>
          <p:cNvSpPr/>
          <p:nvPr/>
        </p:nvSpPr>
        <p:spPr>
          <a:xfrm>
            <a:off x="448326" y="6044943"/>
            <a:ext cx="474949" cy="429807"/>
          </a:xfrm>
          <a:custGeom>
            <a:avLst/>
            <a:gdLst/>
            <a:ahLst/>
            <a:cxnLst/>
            <a:rect l="l" t="t" r="r" b="b"/>
            <a:pathLst>
              <a:path w="712423" h="644711">
                <a:moveTo>
                  <a:pt x="0" y="0"/>
                </a:moveTo>
                <a:lnTo>
                  <a:pt x="712424" y="0"/>
                </a:lnTo>
                <a:lnTo>
                  <a:pt x="712424" y="644711"/>
                </a:lnTo>
                <a:lnTo>
                  <a:pt x="0" y="644711"/>
                </a:lnTo>
                <a:lnTo>
                  <a:pt x="0"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sp>
        <p:nvSpPr>
          <p:cNvPr id="34" name="Freeform 34"/>
          <p:cNvSpPr/>
          <p:nvPr/>
        </p:nvSpPr>
        <p:spPr>
          <a:xfrm>
            <a:off x="8739210" y="5098847"/>
            <a:ext cx="524561" cy="524561"/>
          </a:xfrm>
          <a:custGeom>
            <a:avLst/>
            <a:gdLst/>
            <a:ahLst/>
            <a:cxnLst/>
            <a:rect l="l" t="t" r="r" b="b"/>
            <a:pathLst>
              <a:path w="786842" h="786842">
                <a:moveTo>
                  <a:pt x="0" y="0"/>
                </a:moveTo>
                <a:lnTo>
                  <a:pt x="786842" y="0"/>
                </a:lnTo>
                <a:lnTo>
                  <a:pt x="786842" y="786842"/>
                </a:lnTo>
                <a:lnTo>
                  <a:pt x="0" y="78684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en-US" sz="1200">
              <a:solidFill>
                <a:prstClr val="black"/>
              </a:solidFill>
              <a:latin typeface="Calibri"/>
            </a:endParaRPr>
          </a:p>
        </p:txBody>
      </p:sp>
      <p:sp>
        <p:nvSpPr>
          <p:cNvPr id="35" name="TextBox 35"/>
          <p:cNvSpPr txBox="1"/>
          <p:nvPr/>
        </p:nvSpPr>
        <p:spPr>
          <a:xfrm>
            <a:off x="5265066" y="510333"/>
            <a:ext cx="7014020" cy="1410643"/>
          </a:xfrm>
          <a:prstGeom prst="rect">
            <a:avLst/>
          </a:prstGeom>
        </p:spPr>
        <p:txBody>
          <a:bodyPr wrap="square" lIns="0" tIns="0" rIns="0" bIns="0" rtlCol="0" anchor="t">
            <a:spAutoFit/>
          </a:bodyPr>
          <a:lstStyle/>
          <a:p>
            <a:pPr defTabSz="609630">
              <a:lnSpc>
                <a:spcPts val="5500"/>
              </a:lnSpc>
            </a:pPr>
            <a:r>
              <a:rPr lang="en-US" sz="5000" b="1" dirty="0">
                <a:solidFill>
                  <a:srgbClr val="1566A8"/>
                </a:solidFill>
                <a:latin typeface="HK Grotesk Bold"/>
                <a:ea typeface="HK Grotesk Bold"/>
                <a:cs typeface="HK Grotesk Bold"/>
                <a:sym typeface="HK Grotesk Bold"/>
              </a:rPr>
              <a:t>The Boating Lifestyle </a:t>
            </a:r>
          </a:p>
          <a:p>
            <a:pPr defTabSz="609630">
              <a:lnSpc>
                <a:spcPts val="5500"/>
              </a:lnSpc>
            </a:pPr>
            <a:r>
              <a:rPr lang="en-US" sz="5000" b="1" dirty="0">
                <a:solidFill>
                  <a:srgbClr val="1566A8"/>
                </a:solidFill>
                <a:latin typeface="HK Grotesk Bold"/>
                <a:ea typeface="HK Grotesk Bold"/>
                <a:cs typeface="HK Grotesk Bold"/>
                <a:sym typeface="HK Grotesk Bold"/>
              </a:rPr>
              <a:t>is Changing...</a:t>
            </a:r>
          </a:p>
        </p:txBody>
      </p:sp>
      <p:sp>
        <p:nvSpPr>
          <p:cNvPr id="36" name="TextBox 36"/>
          <p:cNvSpPr txBox="1"/>
          <p:nvPr/>
        </p:nvSpPr>
        <p:spPr>
          <a:xfrm>
            <a:off x="5265066" y="2260359"/>
            <a:ext cx="5392591" cy="359073"/>
          </a:xfrm>
          <a:prstGeom prst="rect">
            <a:avLst/>
          </a:prstGeom>
        </p:spPr>
        <p:txBody>
          <a:bodyPr lIns="0" tIns="0" rIns="0" bIns="0" rtlCol="0" anchor="t">
            <a:spAutoFit/>
          </a:bodyPr>
          <a:lstStyle/>
          <a:p>
            <a:pPr defTabSz="609630">
              <a:lnSpc>
                <a:spcPts val="2786"/>
              </a:lnSpc>
            </a:pPr>
            <a:r>
              <a:rPr lang="en-US" sz="2533" b="1">
                <a:solidFill>
                  <a:srgbClr val="128AA8"/>
                </a:solidFill>
                <a:latin typeface="HK Grotesk Medium"/>
                <a:ea typeface="HK Grotesk Medium"/>
                <a:cs typeface="HK Grotesk Medium"/>
                <a:sym typeface="HK Grotesk Medium"/>
              </a:rPr>
              <a:t>Experiences over Ownership</a:t>
            </a:r>
          </a:p>
        </p:txBody>
      </p:sp>
      <p:sp>
        <p:nvSpPr>
          <p:cNvPr id="37" name="TextBox 37"/>
          <p:cNvSpPr txBox="1"/>
          <p:nvPr/>
        </p:nvSpPr>
        <p:spPr>
          <a:xfrm>
            <a:off x="6015309" y="3411045"/>
            <a:ext cx="1557511" cy="282129"/>
          </a:xfrm>
          <a:prstGeom prst="rect">
            <a:avLst/>
          </a:prstGeom>
        </p:spPr>
        <p:txBody>
          <a:bodyPr lIns="0" tIns="0" rIns="0" bIns="0" rtlCol="0" anchor="t">
            <a:spAutoFit/>
          </a:bodyPr>
          <a:lstStyle/>
          <a:p>
            <a:pPr marL="0" lvl="1" defTabSz="609630">
              <a:lnSpc>
                <a:spcPts val="1110"/>
              </a:lnSpc>
            </a:pPr>
            <a:r>
              <a:rPr lang="en-US" sz="1110" b="1" spc="109">
                <a:solidFill>
                  <a:srgbClr val="231F20"/>
                </a:solidFill>
                <a:latin typeface="HK Grotesk Bold"/>
                <a:ea typeface="HK Grotesk Bold"/>
                <a:cs typeface="HK Grotesk Bold"/>
                <a:sym typeface="HK Grotesk Bold"/>
              </a:rPr>
              <a:t>Multiple Boat Types</a:t>
            </a:r>
          </a:p>
        </p:txBody>
      </p:sp>
      <p:sp>
        <p:nvSpPr>
          <p:cNvPr id="38" name="TextBox 38"/>
          <p:cNvSpPr txBox="1"/>
          <p:nvPr/>
        </p:nvSpPr>
        <p:spPr>
          <a:xfrm>
            <a:off x="6015310" y="4345332"/>
            <a:ext cx="2270971" cy="141064"/>
          </a:xfrm>
          <a:prstGeom prst="rect">
            <a:avLst/>
          </a:prstGeom>
        </p:spPr>
        <p:txBody>
          <a:bodyPr lIns="0" tIns="0" rIns="0" bIns="0" rtlCol="0" anchor="t">
            <a:spAutoFit/>
          </a:bodyPr>
          <a:lstStyle/>
          <a:p>
            <a:pPr marL="0" lvl="1" defTabSz="609630">
              <a:lnSpc>
                <a:spcPts val="1110"/>
              </a:lnSpc>
            </a:pPr>
            <a:r>
              <a:rPr lang="en-US" sz="1110" b="1" spc="109">
                <a:solidFill>
                  <a:srgbClr val="231F20"/>
                </a:solidFill>
                <a:latin typeface="HK Grotesk Bold"/>
                <a:ea typeface="HK Grotesk Bold"/>
                <a:cs typeface="HK Grotesk Bold"/>
                <a:sym typeface="HK Grotesk Bold"/>
              </a:rPr>
              <a:t>No Cleaning or Maintenance</a:t>
            </a:r>
          </a:p>
        </p:txBody>
      </p:sp>
      <p:sp>
        <p:nvSpPr>
          <p:cNvPr id="39" name="TextBox 39"/>
          <p:cNvSpPr txBox="1"/>
          <p:nvPr/>
        </p:nvSpPr>
        <p:spPr>
          <a:xfrm>
            <a:off x="6044829" y="5309401"/>
            <a:ext cx="1557511" cy="282129"/>
          </a:xfrm>
          <a:prstGeom prst="rect">
            <a:avLst/>
          </a:prstGeom>
        </p:spPr>
        <p:txBody>
          <a:bodyPr lIns="0" tIns="0" rIns="0" bIns="0" rtlCol="0" anchor="t">
            <a:spAutoFit/>
          </a:bodyPr>
          <a:lstStyle/>
          <a:p>
            <a:pPr marL="0" lvl="1" defTabSz="609630">
              <a:lnSpc>
                <a:spcPts val="1110"/>
              </a:lnSpc>
            </a:pPr>
            <a:r>
              <a:rPr lang="en-US" sz="1110" b="1" spc="109">
                <a:solidFill>
                  <a:srgbClr val="231F20"/>
                </a:solidFill>
                <a:latin typeface="HK Grotesk Bold"/>
                <a:ea typeface="HK Grotesk Bold"/>
                <a:cs typeface="HK Grotesk Bold"/>
                <a:sym typeface="HK Grotesk Bold"/>
              </a:rPr>
              <a:t>No Insurance Costs </a:t>
            </a:r>
          </a:p>
        </p:txBody>
      </p:sp>
      <p:sp>
        <p:nvSpPr>
          <p:cNvPr id="40" name="TextBox 40"/>
          <p:cNvSpPr txBox="1"/>
          <p:nvPr/>
        </p:nvSpPr>
        <p:spPr>
          <a:xfrm>
            <a:off x="9415471" y="3387383"/>
            <a:ext cx="2314159" cy="282129"/>
          </a:xfrm>
          <a:prstGeom prst="rect">
            <a:avLst/>
          </a:prstGeom>
        </p:spPr>
        <p:txBody>
          <a:bodyPr lIns="0" tIns="0" rIns="0" bIns="0" rtlCol="0" anchor="t">
            <a:spAutoFit/>
          </a:bodyPr>
          <a:lstStyle/>
          <a:p>
            <a:pPr marL="0" lvl="1" defTabSz="609630">
              <a:lnSpc>
                <a:spcPts val="1110"/>
              </a:lnSpc>
            </a:pPr>
            <a:r>
              <a:rPr lang="en-US" sz="1110" b="1" spc="109">
                <a:solidFill>
                  <a:srgbClr val="231F20"/>
                </a:solidFill>
                <a:latin typeface="HK Grotesk Bold"/>
                <a:ea typeface="HK Grotesk Bold"/>
                <a:cs typeface="HK Grotesk Bold"/>
                <a:sym typeface="HK Grotesk Bold"/>
              </a:rPr>
              <a:t>Full Training for all Members</a:t>
            </a:r>
          </a:p>
        </p:txBody>
      </p:sp>
      <p:sp>
        <p:nvSpPr>
          <p:cNvPr id="41" name="TextBox 41"/>
          <p:cNvSpPr txBox="1"/>
          <p:nvPr/>
        </p:nvSpPr>
        <p:spPr>
          <a:xfrm>
            <a:off x="9415472" y="4360223"/>
            <a:ext cx="2165214" cy="282129"/>
          </a:xfrm>
          <a:prstGeom prst="rect">
            <a:avLst/>
          </a:prstGeom>
        </p:spPr>
        <p:txBody>
          <a:bodyPr lIns="0" tIns="0" rIns="0" bIns="0" rtlCol="0" anchor="t">
            <a:spAutoFit/>
          </a:bodyPr>
          <a:lstStyle/>
          <a:p>
            <a:pPr marL="0" lvl="1" defTabSz="609630">
              <a:lnSpc>
                <a:spcPts val="1110"/>
              </a:lnSpc>
            </a:pPr>
            <a:r>
              <a:rPr lang="en-US" sz="1110" b="1" spc="109" dirty="0">
                <a:solidFill>
                  <a:srgbClr val="231F20"/>
                </a:solidFill>
                <a:latin typeface="HK Grotesk Bold"/>
                <a:ea typeface="HK Grotesk Bold"/>
                <a:cs typeface="HK Grotesk Bold"/>
                <a:sym typeface="HK Grotesk Bold"/>
              </a:rPr>
              <a:t>Boat Fueled and Ready to go </a:t>
            </a:r>
          </a:p>
        </p:txBody>
      </p:sp>
      <p:sp>
        <p:nvSpPr>
          <p:cNvPr id="42" name="TextBox 42"/>
          <p:cNvSpPr txBox="1"/>
          <p:nvPr/>
        </p:nvSpPr>
        <p:spPr>
          <a:xfrm>
            <a:off x="9415471" y="5309401"/>
            <a:ext cx="2314159" cy="282129"/>
          </a:xfrm>
          <a:prstGeom prst="rect">
            <a:avLst/>
          </a:prstGeom>
        </p:spPr>
        <p:txBody>
          <a:bodyPr lIns="0" tIns="0" rIns="0" bIns="0" rtlCol="0" anchor="t">
            <a:spAutoFit/>
          </a:bodyPr>
          <a:lstStyle/>
          <a:p>
            <a:pPr marL="0" lvl="1" defTabSz="609630">
              <a:lnSpc>
                <a:spcPts val="1110"/>
              </a:lnSpc>
            </a:pPr>
            <a:r>
              <a:rPr lang="en-US" sz="1110" b="1" spc="109" dirty="0">
                <a:solidFill>
                  <a:srgbClr val="231F20"/>
                </a:solidFill>
                <a:latin typeface="HK Grotesk Bold"/>
                <a:ea typeface="HK Grotesk Bold"/>
                <a:cs typeface="HK Grotesk Bold"/>
                <a:sym typeface="HK Grotesk Bold"/>
              </a:rPr>
              <a:t>Access to Locations Globally</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765687"/>
            <a:ext cx="13295879" cy="16389373"/>
          </a:xfrm>
          <a:custGeom>
            <a:avLst/>
            <a:gdLst/>
            <a:ahLst/>
            <a:cxnLst/>
            <a:rect l="l" t="t" r="r" b="b"/>
            <a:pathLst>
              <a:path w="19943818" h="24584060">
                <a:moveTo>
                  <a:pt x="0" y="0"/>
                </a:moveTo>
                <a:lnTo>
                  <a:pt x="19943818" y="0"/>
                </a:lnTo>
                <a:lnTo>
                  <a:pt x="19943818" y="24584060"/>
                </a:lnTo>
                <a:lnTo>
                  <a:pt x="0" y="24584060"/>
                </a:lnTo>
                <a:lnTo>
                  <a:pt x="0" y="0"/>
                </a:lnTo>
                <a:close/>
              </a:path>
            </a:pathLst>
          </a:custGeom>
          <a:blipFill>
            <a:blip r:embed="rId3">
              <a:alphaModFix amt="4000"/>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621335" y="2349177"/>
            <a:ext cx="3253156" cy="3011644"/>
            <a:chOff x="0" y="0"/>
            <a:chExt cx="6506312" cy="6023288"/>
          </a:xfrm>
        </p:grpSpPr>
        <p:pic>
          <p:nvPicPr>
            <p:cNvPr id="4" name="Picture 4"/>
            <p:cNvPicPr>
              <a:picLocks noChangeAspect="1"/>
            </p:cNvPicPr>
            <p:nvPr/>
          </p:nvPicPr>
          <p:blipFill>
            <a:blip r:embed="rId5"/>
            <a:srcRect l="14308" r="14308"/>
            <a:stretch>
              <a:fillRect/>
            </a:stretch>
          </p:blipFill>
          <p:spPr>
            <a:xfrm>
              <a:off x="0" y="0"/>
              <a:ext cx="6506312" cy="6023288"/>
            </a:xfrm>
            <a:prstGeom prst="rect">
              <a:avLst/>
            </a:prstGeom>
          </p:spPr>
        </p:pic>
      </p:grpSp>
      <p:grpSp>
        <p:nvGrpSpPr>
          <p:cNvPr id="5" name="Group 5"/>
          <p:cNvGrpSpPr/>
          <p:nvPr/>
        </p:nvGrpSpPr>
        <p:grpSpPr>
          <a:xfrm>
            <a:off x="4224601" y="2349177"/>
            <a:ext cx="3252287" cy="3011644"/>
            <a:chOff x="0" y="0"/>
            <a:chExt cx="6504575" cy="6023288"/>
          </a:xfrm>
        </p:grpSpPr>
        <p:pic>
          <p:nvPicPr>
            <p:cNvPr id="6" name="Picture 6"/>
            <p:cNvPicPr>
              <a:picLocks noChangeAspect="1"/>
            </p:cNvPicPr>
            <p:nvPr/>
          </p:nvPicPr>
          <p:blipFill>
            <a:blip r:embed="rId6"/>
            <a:srcRect l="13985" r="13985"/>
            <a:stretch>
              <a:fillRect/>
            </a:stretch>
          </p:blipFill>
          <p:spPr>
            <a:xfrm>
              <a:off x="0" y="0"/>
              <a:ext cx="6504575" cy="6023288"/>
            </a:xfrm>
            <a:prstGeom prst="rect">
              <a:avLst/>
            </a:prstGeom>
          </p:spPr>
        </p:pic>
      </p:grpSp>
      <p:grpSp>
        <p:nvGrpSpPr>
          <p:cNvPr id="7" name="Group 7"/>
          <p:cNvGrpSpPr/>
          <p:nvPr/>
        </p:nvGrpSpPr>
        <p:grpSpPr>
          <a:xfrm>
            <a:off x="7749939" y="2349177"/>
            <a:ext cx="3252287" cy="3011644"/>
            <a:chOff x="0" y="0"/>
            <a:chExt cx="6504575" cy="6023288"/>
          </a:xfrm>
        </p:grpSpPr>
        <p:pic>
          <p:nvPicPr>
            <p:cNvPr id="8" name="Picture 8"/>
            <p:cNvPicPr>
              <a:picLocks noChangeAspect="1"/>
            </p:cNvPicPr>
            <p:nvPr/>
          </p:nvPicPr>
          <p:blipFill>
            <a:blip r:embed="rId7"/>
            <a:srcRect l="9481" r="9481"/>
            <a:stretch>
              <a:fillRect/>
            </a:stretch>
          </p:blipFill>
          <p:spPr>
            <a:xfrm>
              <a:off x="0" y="0"/>
              <a:ext cx="6504575" cy="6023288"/>
            </a:xfrm>
            <a:prstGeom prst="rect">
              <a:avLst/>
            </a:prstGeom>
          </p:spPr>
        </p:pic>
      </p:grpSp>
      <p:sp>
        <p:nvSpPr>
          <p:cNvPr id="9" name="TextBox 9"/>
          <p:cNvSpPr txBox="1"/>
          <p:nvPr/>
        </p:nvSpPr>
        <p:spPr>
          <a:xfrm>
            <a:off x="621335" y="869627"/>
            <a:ext cx="7631570" cy="1282402"/>
          </a:xfrm>
          <a:prstGeom prst="rect">
            <a:avLst/>
          </a:prstGeom>
        </p:spPr>
        <p:txBody>
          <a:bodyPr lIns="0" tIns="0" rIns="0" bIns="0" rtlCol="0" anchor="t">
            <a:spAutoFit/>
          </a:bodyPr>
          <a:lstStyle/>
          <a:p>
            <a:pPr defTabSz="609630">
              <a:lnSpc>
                <a:spcPts val="5000"/>
              </a:lnSpc>
            </a:pPr>
            <a:r>
              <a:rPr lang="en-US" sz="5000" b="1">
                <a:solidFill>
                  <a:srgbClr val="1566A8"/>
                </a:solidFill>
                <a:latin typeface="HK Grotesk Bold"/>
                <a:ea typeface="HK Grotesk Bold"/>
                <a:cs typeface="HK Grotesk Bold"/>
                <a:sym typeface="HK Grotesk Bold"/>
              </a:rPr>
              <a:t>The Ideal Marina</a:t>
            </a:r>
          </a:p>
          <a:p>
            <a:pPr defTabSz="609630">
              <a:lnSpc>
                <a:spcPts val="5000"/>
              </a:lnSpc>
            </a:pPr>
            <a:r>
              <a:rPr lang="en-US" sz="5000" b="1">
                <a:solidFill>
                  <a:srgbClr val="1566A8"/>
                </a:solidFill>
                <a:latin typeface="HK Grotesk Bold"/>
                <a:ea typeface="HK Grotesk Bold"/>
                <a:cs typeface="HK Grotesk Bold"/>
                <a:sym typeface="HK Grotesk Bold"/>
              </a:rPr>
              <a:t>for a Boat Club</a:t>
            </a:r>
          </a:p>
        </p:txBody>
      </p:sp>
      <p:sp>
        <p:nvSpPr>
          <p:cNvPr id="10" name="TextBox 10"/>
          <p:cNvSpPr txBox="1"/>
          <p:nvPr/>
        </p:nvSpPr>
        <p:spPr>
          <a:xfrm>
            <a:off x="1029584" y="5550183"/>
            <a:ext cx="2436658" cy="333425"/>
          </a:xfrm>
          <a:prstGeom prst="rect">
            <a:avLst/>
          </a:prstGeom>
        </p:spPr>
        <p:txBody>
          <a:bodyPr lIns="0" tIns="0" rIns="0" bIns="0" rtlCol="0" anchor="t">
            <a:spAutoFit/>
          </a:bodyPr>
          <a:lstStyle/>
          <a:p>
            <a:pPr algn="ctr" defTabSz="609630">
              <a:lnSpc>
                <a:spcPts val="2567"/>
              </a:lnSpc>
            </a:pPr>
            <a:r>
              <a:rPr lang="en-US" sz="2333" b="1">
                <a:solidFill>
                  <a:srgbClr val="000000"/>
                </a:solidFill>
                <a:latin typeface="HK Grotesk Bold"/>
                <a:ea typeface="HK Grotesk Bold"/>
                <a:cs typeface="HK Grotesk Bold"/>
                <a:sym typeface="HK Grotesk Bold"/>
              </a:rPr>
              <a:t>Slips</a:t>
            </a:r>
          </a:p>
        </p:txBody>
      </p:sp>
      <p:sp>
        <p:nvSpPr>
          <p:cNvPr id="11" name="TextBox 11"/>
          <p:cNvSpPr txBox="1"/>
          <p:nvPr/>
        </p:nvSpPr>
        <p:spPr>
          <a:xfrm>
            <a:off x="4632416" y="5550183"/>
            <a:ext cx="2436658" cy="333425"/>
          </a:xfrm>
          <a:prstGeom prst="rect">
            <a:avLst/>
          </a:prstGeom>
        </p:spPr>
        <p:txBody>
          <a:bodyPr lIns="0" tIns="0" rIns="0" bIns="0" rtlCol="0" anchor="t">
            <a:spAutoFit/>
          </a:bodyPr>
          <a:lstStyle/>
          <a:p>
            <a:pPr algn="ctr" defTabSz="609630">
              <a:lnSpc>
                <a:spcPts val="2567"/>
              </a:lnSpc>
            </a:pPr>
            <a:r>
              <a:rPr lang="en-US" sz="2333" b="1">
                <a:solidFill>
                  <a:srgbClr val="302E2C"/>
                </a:solidFill>
                <a:latin typeface="HK Grotesk Bold"/>
                <a:ea typeface="HK Grotesk Bold"/>
                <a:cs typeface="HK Grotesk Bold"/>
                <a:sym typeface="HK Grotesk Bold"/>
              </a:rPr>
              <a:t>Family-Friendly</a:t>
            </a:r>
          </a:p>
        </p:txBody>
      </p:sp>
      <p:sp>
        <p:nvSpPr>
          <p:cNvPr id="12" name="TextBox 12"/>
          <p:cNvSpPr txBox="1"/>
          <p:nvPr/>
        </p:nvSpPr>
        <p:spPr>
          <a:xfrm>
            <a:off x="8157753" y="5550183"/>
            <a:ext cx="2436658" cy="333425"/>
          </a:xfrm>
          <a:prstGeom prst="rect">
            <a:avLst/>
          </a:prstGeom>
        </p:spPr>
        <p:txBody>
          <a:bodyPr lIns="0" tIns="0" rIns="0" bIns="0" rtlCol="0" anchor="t">
            <a:spAutoFit/>
          </a:bodyPr>
          <a:lstStyle/>
          <a:p>
            <a:pPr algn="ctr" defTabSz="609630">
              <a:lnSpc>
                <a:spcPts val="2567"/>
              </a:lnSpc>
            </a:pPr>
            <a:r>
              <a:rPr lang="en-US" sz="2333" b="1">
                <a:solidFill>
                  <a:srgbClr val="302E2C"/>
                </a:solidFill>
                <a:latin typeface="HK Grotesk Bold"/>
                <a:ea typeface="HK Grotesk Bold"/>
                <a:cs typeface="HK Grotesk Bold"/>
                <a:sym typeface="HK Grotesk Bold"/>
              </a:rPr>
              <a:t>Ambitious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447683" y="1625837"/>
            <a:ext cx="5707103" cy="4557716"/>
          </a:xfrm>
          <a:prstGeom prst="rect">
            <a:avLst/>
          </a:prstGeom>
        </p:spPr>
      </p:pic>
      <p:sp>
        <p:nvSpPr>
          <p:cNvPr id="3" name="Freeform 3"/>
          <p:cNvSpPr/>
          <p:nvPr/>
        </p:nvSpPr>
        <p:spPr>
          <a:xfrm>
            <a:off x="448326" y="6044943"/>
            <a:ext cx="474949" cy="429807"/>
          </a:xfrm>
          <a:custGeom>
            <a:avLst/>
            <a:gdLst/>
            <a:ahLst/>
            <a:cxnLst/>
            <a:rect l="l" t="t" r="r" b="b"/>
            <a:pathLst>
              <a:path w="712423" h="644711">
                <a:moveTo>
                  <a:pt x="0" y="0"/>
                </a:moveTo>
                <a:lnTo>
                  <a:pt x="712424" y="0"/>
                </a:lnTo>
                <a:lnTo>
                  <a:pt x="712424" y="644711"/>
                </a:lnTo>
                <a:lnTo>
                  <a:pt x="0" y="644711"/>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4" name="Group 4"/>
          <p:cNvGrpSpPr/>
          <p:nvPr/>
        </p:nvGrpSpPr>
        <p:grpSpPr>
          <a:xfrm>
            <a:off x="3047619" y="517584"/>
            <a:ext cx="6096763" cy="1078649"/>
            <a:chOff x="0" y="0"/>
            <a:chExt cx="12193527" cy="2157297"/>
          </a:xfrm>
        </p:grpSpPr>
        <p:sp>
          <p:nvSpPr>
            <p:cNvPr id="5" name="Freeform 5"/>
            <p:cNvSpPr/>
            <p:nvPr/>
          </p:nvSpPr>
          <p:spPr>
            <a:xfrm>
              <a:off x="11009710" y="0"/>
              <a:ext cx="1183817" cy="2157297"/>
            </a:xfrm>
            <a:custGeom>
              <a:avLst/>
              <a:gdLst/>
              <a:ahLst/>
              <a:cxnLst/>
              <a:rect l="l" t="t" r="r" b="b"/>
              <a:pathLst>
                <a:path w="1183817" h="2157297">
                  <a:moveTo>
                    <a:pt x="0" y="0"/>
                  </a:moveTo>
                  <a:lnTo>
                    <a:pt x="1183817" y="0"/>
                  </a:lnTo>
                  <a:lnTo>
                    <a:pt x="1183817" y="2157297"/>
                  </a:lnTo>
                  <a:lnTo>
                    <a:pt x="0" y="21572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6" name="TextBox 6"/>
            <p:cNvSpPr txBox="1"/>
            <p:nvPr/>
          </p:nvSpPr>
          <p:spPr>
            <a:xfrm>
              <a:off x="591908" y="699972"/>
              <a:ext cx="11009711" cy="1410641"/>
            </a:xfrm>
            <a:prstGeom prst="rect">
              <a:avLst/>
            </a:prstGeom>
          </p:spPr>
          <p:txBody>
            <a:bodyPr lIns="0" tIns="0" rIns="0" bIns="0" rtlCol="0" anchor="t">
              <a:spAutoFit/>
            </a:bodyPr>
            <a:lstStyle/>
            <a:p>
              <a:pPr algn="ctr" defTabSz="609630">
                <a:lnSpc>
                  <a:spcPts val="5500"/>
                </a:lnSpc>
              </a:pPr>
              <a:r>
                <a:rPr lang="en-US" sz="5000" b="1">
                  <a:solidFill>
                    <a:srgbClr val="1566A8"/>
                  </a:solidFill>
                  <a:latin typeface="HK Grotesk Bold"/>
                  <a:ea typeface="HK Grotesk Bold"/>
                  <a:cs typeface="HK Grotesk Bold"/>
                  <a:sym typeface="HK Grotesk Bold"/>
                </a:rPr>
                <a:t>Revenue per Slip</a:t>
              </a:r>
            </a:p>
          </p:txBody>
        </p:sp>
        <p:sp>
          <p:nvSpPr>
            <p:cNvPr id="7" name="Freeform 7"/>
            <p:cNvSpPr/>
            <p:nvPr/>
          </p:nvSpPr>
          <p:spPr>
            <a:xfrm>
              <a:off x="0" y="0"/>
              <a:ext cx="1183817" cy="2157297"/>
            </a:xfrm>
            <a:custGeom>
              <a:avLst/>
              <a:gdLst/>
              <a:ahLst/>
              <a:cxnLst/>
              <a:rect l="l" t="t" r="r" b="b"/>
              <a:pathLst>
                <a:path w="1183817" h="2157297">
                  <a:moveTo>
                    <a:pt x="0" y="0"/>
                  </a:moveTo>
                  <a:lnTo>
                    <a:pt x="1183817" y="0"/>
                  </a:lnTo>
                  <a:lnTo>
                    <a:pt x="1183817" y="2157297"/>
                  </a:lnTo>
                  <a:lnTo>
                    <a:pt x="0" y="21572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grpSp>
      <p:sp>
        <p:nvSpPr>
          <p:cNvPr id="8" name="TextBox 8"/>
          <p:cNvSpPr txBox="1"/>
          <p:nvPr/>
        </p:nvSpPr>
        <p:spPr>
          <a:xfrm>
            <a:off x="6192647" y="2267666"/>
            <a:ext cx="5670556" cy="3309560"/>
          </a:xfrm>
          <a:prstGeom prst="rect">
            <a:avLst/>
          </a:prstGeom>
        </p:spPr>
        <p:txBody>
          <a:bodyPr lIns="0" tIns="0" rIns="0" bIns="0" rtlCol="0" anchor="t">
            <a:spAutoFit/>
          </a:bodyPr>
          <a:lstStyle/>
          <a:p>
            <a:pPr defTabSz="609630">
              <a:lnSpc>
                <a:spcPts val="2599"/>
              </a:lnSpc>
            </a:pPr>
            <a:r>
              <a:rPr lang="en-US" sz="1733">
                <a:solidFill>
                  <a:srgbClr val="545454"/>
                </a:solidFill>
                <a:latin typeface="Lato"/>
                <a:ea typeface="Lato"/>
                <a:cs typeface="Lato"/>
                <a:sym typeface="Lato"/>
              </a:rPr>
              <a:t>e.g.</a:t>
            </a:r>
          </a:p>
          <a:p>
            <a:pPr defTabSz="609630">
              <a:lnSpc>
                <a:spcPts val="2599"/>
              </a:lnSpc>
            </a:pPr>
            <a:r>
              <a:rPr lang="en-US" sz="1733" b="1">
                <a:solidFill>
                  <a:srgbClr val="545454"/>
                </a:solidFill>
                <a:latin typeface="Lato Bold"/>
                <a:ea typeface="Lato Bold"/>
                <a:cs typeface="Lato Bold"/>
                <a:sym typeface="Lato Bold"/>
              </a:rPr>
              <a:t>Single Slip Rental:</a:t>
            </a:r>
          </a:p>
          <a:p>
            <a:pPr defTabSz="609630">
              <a:lnSpc>
                <a:spcPts val="2599"/>
              </a:lnSpc>
            </a:pPr>
            <a:r>
              <a:rPr lang="en-US" sz="1733">
                <a:solidFill>
                  <a:srgbClr val="545454"/>
                </a:solidFill>
                <a:latin typeface="Lato"/>
                <a:ea typeface="Lato"/>
                <a:cs typeface="Lato"/>
                <a:sym typeface="Lato"/>
              </a:rPr>
              <a:t>One slip leased to </a:t>
            </a:r>
            <a:r>
              <a:rPr lang="en-US" sz="1733" b="1" u="sng">
                <a:solidFill>
                  <a:srgbClr val="545454"/>
                </a:solidFill>
                <a:latin typeface="Lato Bold"/>
                <a:ea typeface="Lato Bold"/>
                <a:cs typeface="Lato Bold"/>
                <a:sym typeface="Lato Bold"/>
              </a:rPr>
              <a:t>one</a:t>
            </a:r>
            <a:r>
              <a:rPr lang="en-US" sz="1733">
                <a:solidFill>
                  <a:srgbClr val="545454"/>
                </a:solidFill>
                <a:latin typeface="Lato"/>
                <a:ea typeface="Lato"/>
                <a:cs typeface="Lato"/>
                <a:sym typeface="Lato"/>
              </a:rPr>
              <a:t> owner = $4,000 a year.</a:t>
            </a:r>
          </a:p>
          <a:p>
            <a:pPr defTabSz="609630">
              <a:lnSpc>
                <a:spcPts val="2599"/>
              </a:lnSpc>
            </a:pPr>
            <a:endParaRPr lang="en-US" sz="1733">
              <a:solidFill>
                <a:srgbClr val="545454"/>
              </a:solidFill>
              <a:latin typeface="Lato"/>
              <a:ea typeface="Lato"/>
              <a:cs typeface="Lato"/>
              <a:sym typeface="Lato"/>
            </a:endParaRPr>
          </a:p>
          <a:p>
            <a:pPr defTabSz="609630">
              <a:lnSpc>
                <a:spcPts val="2599"/>
              </a:lnSpc>
            </a:pPr>
            <a:r>
              <a:rPr lang="en-US" sz="1733" b="1">
                <a:solidFill>
                  <a:srgbClr val="545454"/>
                </a:solidFill>
                <a:latin typeface="Lato Bold"/>
                <a:ea typeface="Lato Bold"/>
                <a:cs typeface="Lato Bold"/>
                <a:sym typeface="Lato Bold"/>
              </a:rPr>
              <a:t>Boat Club Slip Rental:</a:t>
            </a:r>
          </a:p>
          <a:p>
            <a:pPr defTabSz="609630">
              <a:lnSpc>
                <a:spcPts val="2599"/>
              </a:lnSpc>
            </a:pPr>
            <a:r>
              <a:rPr lang="en-US" sz="1733">
                <a:solidFill>
                  <a:srgbClr val="545454"/>
                </a:solidFill>
                <a:latin typeface="Lato"/>
                <a:ea typeface="Lato"/>
                <a:cs typeface="Lato"/>
                <a:sym typeface="Lato"/>
              </a:rPr>
              <a:t>One slip occupied by </a:t>
            </a:r>
            <a:r>
              <a:rPr lang="en-US" sz="1733" b="1" u="sng">
                <a:solidFill>
                  <a:srgbClr val="545454"/>
                </a:solidFill>
                <a:latin typeface="Lato Bold"/>
                <a:ea typeface="Lato Bold"/>
                <a:cs typeface="Lato Bold"/>
                <a:sym typeface="Lato Bold"/>
              </a:rPr>
              <a:t>one</a:t>
            </a:r>
            <a:r>
              <a:rPr lang="en-US" sz="1733">
                <a:solidFill>
                  <a:srgbClr val="545454"/>
                </a:solidFill>
                <a:latin typeface="Lato"/>
                <a:ea typeface="Lato"/>
                <a:cs typeface="Lato"/>
                <a:sym typeface="Lato"/>
              </a:rPr>
              <a:t> boat club boat with 8-10 members per boat = c. $42,000 a year in recurring dues.</a:t>
            </a:r>
          </a:p>
          <a:p>
            <a:pPr defTabSz="609630">
              <a:lnSpc>
                <a:spcPts val="2599"/>
              </a:lnSpc>
            </a:pPr>
            <a:endParaRPr lang="en-US" sz="1733">
              <a:solidFill>
                <a:srgbClr val="545454"/>
              </a:solidFill>
              <a:latin typeface="Lato"/>
              <a:ea typeface="Lato"/>
              <a:cs typeface="Lato"/>
              <a:sym typeface="Lato"/>
            </a:endParaRPr>
          </a:p>
          <a:p>
            <a:pPr defTabSz="609630">
              <a:lnSpc>
                <a:spcPts val="2599"/>
              </a:lnSpc>
            </a:pPr>
            <a:r>
              <a:rPr lang="en-US" sz="1733">
                <a:solidFill>
                  <a:srgbClr val="545454"/>
                </a:solidFill>
                <a:latin typeface="Lato"/>
                <a:ea typeface="Lato"/>
                <a:cs typeface="Lato"/>
                <a:sym typeface="Lato"/>
              </a:rPr>
              <a:t>Five slips leased to </a:t>
            </a:r>
            <a:r>
              <a:rPr lang="en-US" sz="1733" b="1" u="sng">
                <a:solidFill>
                  <a:srgbClr val="545454"/>
                </a:solidFill>
                <a:latin typeface="Lato Bold"/>
                <a:ea typeface="Lato Bold"/>
                <a:cs typeface="Lato Bold"/>
                <a:sym typeface="Lato Bold"/>
              </a:rPr>
              <a:t>one</a:t>
            </a:r>
            <a:r>
              <a:rPr lang="en-US" sz="1733">
                <a:solidFill>
                  <a:srgbClr val="545454"/>
                </a:solidFill>
                <a:latin typeface="Lato"/>
                <a:ea typeface="Lato"/>
                <a:cs typeface="Lato"/>
                <a:sym typeface="Lato"/>
              </a:rPr>
              <a:t> boat club with five boats and 8-10 members per boat = c. $200,000 a year in recurring dues.</a:t>
            </a:r>
          </a:p>
        </p:txBody>
      </p:sp>
      <p:sp>
        <p:nvSpPr>
          <p:cNvPr id="9" name="TextBox 9"/>
          <p:cNvSpPr txBox="1"/>
          <p:nvPr/>
        </p:nvSpPr>
        <p:spPr>
          <a:xfrm>
            <a:off x="2260288" y="5278933"/>
            <a:ext cx="160773" cy="346954"/>
          </a:xfrm>
          <a:prstGeom prst="rect">
            <a:avLst/>
          </a:prstGeom>
        </p:spPr>
        <p:txBody>
          <a:bodyPr lIns="0" tIns="0" rIns="0" bIns="0" rtlCol="0" anchor="t">
            <a:spAutoFit/>
          </a:bodyPr>
          <a:lstStyle/>
          <a:p>
            <a:pPr defTabSz="609630">
              <a:lnSpc>
                <a:spcPts val="2999"/>
              </a:lnSpc>
            </a:pPr>
            <a:r>
              <a:rPr lang="en-US" sz="1999" i="1">
                <a:solidFill>
                  <a:srgbClr val="FFFFFF"/>
                </a:solidFill>
                <a:latin typeface="Lato Italics"/>
                <a:ea typeface="Lato Italics"/>
                <a:cs typeface="Lato Italics"/>
                <a:sym typeface="Lato Italics"/>
              </a:rPr>
              <a:t>x</a:t>
            </a:r>
          </a:p>
        </p:txBody>
      </p:sp>
      <p:sp>
        <p:nvSpPr>
          <p:cNvPr id="10" name="TextBox 10"/>
          <p:cNvSpPr txBox="1"/>
          <p:nvPr/>
        </p:nvSpPr>
        <p:spPr>
          <a:xfrm>
            <a:off x="4119101" y="3834846"/>
            <a:ext cx="1023812" cy="404726"/>
          </a:xfrm>
          <a:prstGeom prst="rect">
            <a:avLst/>
          </a:prstGeom>
        </p:spPr>
        <p:txBody>
          <a:bodyPr lIns="0" tIns="0" rIns="0" bIns="0" rtlCol="0" anchor="t">
            <a:spAutoFit/>
          </a:bodyPr>
          <a:lstStyle/>
          <a:p>
            <a:pPr algn="ctr" defTabSz="609630">
              <a:lnSpc>
                <a:spcPts val="3500"/>
              </a:lnSpc>
            </a:pPr>
            <a:r>
              <a:rPr lang="en-US" sz="2333" i="1">
                <a:solidFill>
                  <a:srgbClr val="FFFFFF"/>
                </a:solidFill>
                <a:latin typeface="Lato Italics"/>
                <a:ea typeface="Lato Italics"/>
                <a:cs typeface="Lato Italics"/>
                <a:sym typeface="Lato Italics"/>
              </a:rPr>
              <a:t>8-10x</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3139500"/>
            <a:chOff x="0" y="0"/>
            <a:chExt cx="24384000" cy="6279000"/>
          </a:xfrm>
        </p:grpSpPr>
        <p:pic>
          <p:nvPicPr>
            <p:cNvPr id="3" name="Picture 3"/>
            <p:cNvPicPr>
              <a:picLocks noChangeAspect="1"/>
            </p:cNvPicPr>
            <p:nvPr/>
          </p:nvPicPr>
          <p:blipFill>
            <a:blip r:embed="rId2"/>
            <a:srcRect t="26575" r="12636" b="43392"/>
            <a:stretch>
              <a:fillRect/>
            </a:stretch>
          </p:blipFill>
          <p:spPr>
            <a:xfrm>
              <a:off x="0" y="0"/>
              <a:ext cx="24384000" cy="6279000"/>
            </a:xfrm>
            <a:prstGeom prst="rect">
              <a:avLst/>
            </a:prstGeom>
          </p:spPr>
        </p:pic>
      </p:grpSp>
      <p:sp>
        <p:nvSpPr>
          <p:cNvPr id="4" name="Freeform 4"/>
          <p:cNvSpPr/>
          <p:nvPr/>
        </p:nvSpPr>
        <p:spPr>
          <a:xfrm>
            <a:off x="0" y="3139500"/>
            <a:ext cx="12185269" cy="3800661"/>
          </a:xfrm>
          <a:custGeom>
            <a:avLst/>
            <a:gdLst/>
            <a:ahLst/>
            <a:cxnLst/>
            <a:rect l="l" t="t" r="r" b="b"/>
            <a:pathLst>
              <a:path w="18277903" h="5700992">
                <a:moveTo>
                  <a:pt x="0" y="0"/>
                </a:moveTo>
                <a:lnTo>
                  <a:pt x="18277903" y="0"/>
                </a:lnTo>
                <a:lnTo>
                  <a:pt x="18277903" y="5700992"/>
                </a:lnTo>
                <a:lnTo>
                  <a:pt x="0" y="5700992"/>
                </a:lnTo>
                <a:lnTo>
                  <a:pt x="0" y="0"/>
                </a:lnTo>
                <a:close/>
              </a:path>
            </a:pathLst>
          </a:custGeom>
          <a:blipFill>
            <a:blip r:embed="rId3">
              <a:alphaModFix amt="4000"/>
              <a:extLst>
                <a:ext uri="{96DAC541-7B7A-43D3-8B79-37D633B846F1}">
                  <asvg:svgBlip xmlns:asvg="http://schemas.microsoft.com/office/drawing/2016/SVG/main" r:embed="rId4"/>
                </a:ext>
              </a:extLst>
            </a:blip>
            <a:stretch>
              <a:fillRect b="-295203"/>
            </a:stretch>
          </a:blipFill>
        </p:spPr>
        <p:txBody>
          <a:bodyPr/>
          <a:lstStyle/>
          <a:p>
            <a:pPr defTabSz="609630"/>
            <a:endParaRPr lang="en-US" sz="1200">
              <a:solidFill>
                <a:prstClr val="black"/>
              </a:solidFill>
              <a:latin typeface="Calibri"/>
            </a:endParaRPr>
          </a:p>
        </p:txBody>
      </p:sp>
      <p:grpSp>
        <p:nvGrpSpPr>
          <p:cNvPr id="5" name="Group 5"/>
          <p:cNvGrpSpPr/>
          <p:nvPr/>
        </p:nvGrpSpPr>
        <p:grpSpPr>
          <a:xfrm>
            <a:off x="8687663" y="1569751"/>
            <a:ext cx="3180631" cy="1901199"/>
            <a:chOff x="0" y="0"/>
            <a:chExt cx="1630840" cy="974823"/>
          </a:xfrm>
        </p:grpSpPr>
        <p:sp>
          <p:nvSpPr>
            <p:cNvPr id="6" name="Freeform 6"/>
            <p:cNvSpPr/>
            <p:nvPr/>
          </p:nvSpPr>
          <p:spPr>
            <a:xfrm>
              <a:off x="0" y="0"/>
              <a:ext cx="1630840" cy="974823"/>
            </a:xfrm>
            <a:custGeom>
              <a:avLst/>
              <a:gdLst/>
              <a:ahLst/>
              <a:cxnLst/>
              <a:rect l="l" t="t" r="r" b="b"/>
              <a:pathLst>
                <a:path w="1630840" h="974823">
                  <a:moveTo>
                    <a:pt x="0" y="0"/>
                  </a:moveTo>
                  <a:lnTo>
                    <a:pt x="1630840" y="0"/>
                  </a:lnTo>
                  <a:lnTo>
                    <a:pt x="1630840" y="974823"/>
                  </a:lnTo>
                  <a:lnTo>
                    <a:pt x="0" y="974823"/>
                  </a:lnTo>
                  <a:close/>
                </a:path>
              </a:pathLst>
            </a:custGeom>
            <a:solidFill>
              <a:srgbClr val="FFFFFF"/>
            </a:solidFill>
          </p:spPr>
          <p:txBody>
            <a:bodyPr/>
            <a:lstStyle/>
            <a:p>
              <a:pPr defTabSz="609630"/>
              <a:endParaRPr lang="en-US" sz="1200">
                <a:solidFill>
                  <a:prstClr val="black"/>
                </a:solidFill>
                <a:latin typeface="Calibri"/>
              </a:endParaRPr>
            </a:p>
          </p:txBody>
        </p:sp>
      </p:grpSp>
      <p:grpSp>
        <p:nvGrpSpPr>
          <p:cNvPr id="7" name="Group 7"/>
          <p:cNvGrpSpPr/>
          <p:nvPr/>
        </p:nvGrpSpPr>
        <p:grpSpPr>
          <a:xfrm>
            <a:off x="8805717" y="1717345"/>
            <a:ext cx="2969497" cy="1966738"/>
            <a:chOff x="0" y="0"/>
            <a:chExt cx="5938993" cy="3933477"/>
          </a:xfrm>
        </p:grpSpPr>
        <p:pic>
          <p:nvPicPr>
            <p:cNvPr id="8" name="Picture 8"/>
            <p:cNvPicPr>
              <a:picLocks noChangeAspect="1"/>
            </p:cNvPicPr>
            <p:nvPr/>
          </p:nvPicPr>
          <p:blipFill>
            <a:blip r:embed="rId5"/>
            <a:srcRect l="38451" t="26279" r="3651" b="16096"/>
            <a:stretch>
              <a:fillRect/>
            </a:stretch>
          </p:blipFill>
          <p:spPr>
            <a:xfrm>
              <a:off x="0" y="0"/>
              <a:ext cx="5938993" cy="3933477"/>
            </a:xfrm>
            <a:prstGeom prst="rect">
              <a:avLst/>
            </a:prstGeom>
          </p:spPr>
        </p:pic>
      </p:grpSp>
      <p:sp>
        <p:nvSpPr>
          <p:cNvPr id="9" name="Freeform 9"/>
          <p:cNvSpPr/>
          <p:nvPr/>
        </p:nvSpPr>
        <p:spPr>
          <a:xfrm>
            <a:off x="448326" y="6044943"/>
            <a:ext cx="474949" cy="429807"/>
          </a:xfrm>
          <a:custGeom>
            <a:avLst/>
            <a:gdLst/>
            <a:ahLst/>
            <a:cxnLst/>
            <a:rect l="l" t="t" r="r" b="b"/>
            <a:pathLst>
              <a:path w="712423" h="644711">
                <a:moveTo>
                  <a:pt x="0" y="0"/>
                </a:moveTo>
                <a:lnTo>
                  <a:pt x="712424" y="0"/>
                </a:lnTo>
                <a:lnTo>
                  <a:pt x="712424" y="644711"/>
                </a:lnTo>
                <a:lnTo>
                  <a:pt x="0" y="644711"/>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2645742" y="5330965"/>
            <a:ext cx="602534" cy="616403"/>
          </a:xfrm>
          <a:custGeom>
            <a:avLst/>
            <a:gdLst/>
            <a:ahLst/>
            <a:cxnLst/>
            <a:rect l="l" t="t" r="r" b="b"/>
            <a:pathLst>
              <a:path w="903801" h="924605">
                <a:moveTo>
                  <a:pt x="0" y="0"/>
                </a:moveTo>
                <a:lnTo>
                  <a:pt x="903802" y="0"/>
                </a:lnTo>
                <a:lnTo>
                  <a:pt x="903802" y="924605"/>
                </a:lnTo>
                <a:lnTo>
                  <a:pt x="0" y="92460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6043111" y="5462275"/>
            <a:ext cx="842339" cy="353782"/>
          </a:xfrm>
          <a:custGeom>
            <a:avLst/>
            <a:gdLst/>
            <a:ahLst/>
            <a:cxnLst/>
            <a:rect l="l" t="t" r="r" b="b"/>
            <a:pathLst>
              <a:path w="1263508" h="530673">
                <a:moveTo>
                  <a:pt x="0" y="0"/>
                </a:moveTo>
                <a:lnTo>
                  <a:pt x="1263508" y="0"/>
                </a:lnTo>
                <a:lnTo>
                  <a:pt x="1263508" y="530673"/>
                </a:lnTo>
                <a:lnTo>
                  <a:pt x="0" y="5306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3767440" y="5330965"/>
            <a:ext cx="675342" cy="616403"/>
          </a:xfrm>
          <a:custGeom>
            <a:avLst/>
            <a:gdLst/>
            <a:ahLst/>
            <a:cxnLst/>
            <a:rect l="l" t="t" r="r" b="b"/>
            <a:pathLst>
              <a:path w="1013013" h="924605">
                <a:moveTo>
                  <a:pt x="0" y="0"/>
                </a:moveTo>
                <a:lnTo>
                  <a:pt x="1013013" y="0"/>
                </a:lnTo>
                <a:lnTo>
                  <a:pt x="1013013" y="924605"/>
                </a:lnTo>
                <a:lnTo>
                  <a:pt x="0" y="92460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4963482" y="5359701"/>
            <a:ext cx="558929" cy="558929"/>
          </a:xfrm>
          <a:custGeom>
            <a:avLst/>
            <a:gdLst/>
            <a:ahLst/>
            <a:cxnLst/>
            <a:rect l="l" t="t" r="r" b="b"/>
            <a:pathLst>
              <a:path w="838394" h="838394">
                <a:moveTo>
                  <a:pt x="0" y="0"/>
                </a:moveTo>
                <a:lnTo>
                  <a:pt x="838394" y="0"/>
                </a:lnTo>
                <a:lnTo>
                  <a:pt x="838394" y="838395"/>
                </a:lnTo>
                <a:lnTo>
                  <a:pt x="0" y="83839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7406149" y="5381118"/>
            <a:ext cx="691875" cy="368423"/>
          </a:xfrm>
          <a:custGeom>
            <a:avLst/>
            <a:gdLst/>
            <a:ahLst/>
            <a:cxnLst/>
            <a:rect l="l" t="t" r="r" b="b"/>
            <a:pathLst>
              <a:path w="1037812" h="552635">
                <a:moveTo>
                  <a:pt x="0" y="0"/>
                </a:moveTo>
                <a:lnTo>
                  <a:pt x="1037813" y="0"/>
                </a:lnTo>
                <a:lnTo>
                  <a:pt x="1037813" y="552635"/>
                </a:lnTo>
                <a:lnTo>
                  <a:pt x="0" y="55263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en-US" sz="1200">
              <a:solidFill>
                <a:prstClr val="black"/>
              </a:solidFill>
              <a:latin typeface="Calibri"/>
            </a:endParaRPr>
          </a:p>
        </p:txBody>
      </p:sp>
      <p:sp>
        <p:nvSpPr>
          <p:cNvPr id="15" name="TextBox 15"/>
          <p:cNvSpPr txBox="1"/>
          <p:nvPr/>
        </p:nvSpPr>
        <p:spPr>
          <a:xfrm>
            <a:off x="2545461" y="3614233"/>
            <a:ext cx="9445905" cy="1452514"/>
          </a:xfrm>
          <a:prstGeom prst="rect">
            <a:avLst/>
          </a:prstGeom>
        </p:spPr>
        <p:txBody>
          <a:bodyPr lIns="0" tIns="0" rIns="0" bIns="0" rtlCol="0" anchor="t">
            <a:spAutoFit/>
          </a:bodyPr>
          <a:lstStyle/>
          <a:p>
            <a:pPr algn="just" defTabSz="609630">
              <a:lnSpc>
                <a:spcPts val="5940"/>
              </a:lnSpc>
            </a:pPr>
            <a:r>
              <a:rPr lang="en-US" sz="4400" b="1">
                <a:solidFill>
                  <a:srgbClr val="1566A8"/>
                </a:solidFill>
                <a:latin typeface="HK Grotesk Bold"/>
                <a:ea typeface="HK Grotesk Bold"/>
                <a:cs typeface="HK Grotesk Bold"/>
                <a:sym typeface="HK Grotesk Bold"/>
              </a:rPr>
              <a:t>Additional Foot Traffic </a:t>
            </a:r>
          </a:p>
          <a:p>
            <a:pPr algn="just" defTabSz="609630">
              <a:lnSpc>
                <a:spcPts val="5940"/>
              </a:lnSpc>
            </a:pPr>
            <a:r>
              <a:rPr lang="en-US" sz="4400" b="1">
                <a:solidFill>
                  <a:srgbClr val="1566A8"/>
                </a:solidFill>
                <a:latin typeface="HK Grotesk Bold"/>
                <a:ea typeface="HK Grotesk Bold"/>
                <a:cs typeface="HK Grotesk Bold"/>
                <a:sym typeface="HK Grotesk Bold"/>
              </a:rPr>
              <a:t>Additional Revenue Streams</a:t>
            </a:r>
          </a:p>
        </p:txBody>
      </p:sp>
      <p:sp>
        <p:nvSpPr>
          <p:cNvPr id="16" name="TextBox 16"/>
          <p:cNvSpPr txBox="1"/>
          <p:nvPr/>
        </p:nvSpPr>
        <p:spPr>
          <a:xfrm>
            <a:off x="1980148" y="3934273"/>
            <a:ext cx="665594" cy="799963"/>
          </a:xfrm>
          <a:prstGeom prst="rect">
            <a:avLst/>
          </a:prstGeom>
        </p:spPr>
        <p:txBody>
          <a:bodyPr lIns="0" tIns="0" rIns="0" bIns="0" rtlCol="0" anchor="t">
            <a:spAutoFit/>
          </a:bodyPr>
          <a:lstStyle/>
          <a:p>
            <a:pPr algn="ctr" defTabSz="609630">
              <a:lnSpc>
                <a:spcPts val="6750"/>
              </a:lnSpc>
            </a:pPr>
            <a:r>
              <a:rPr lang="en-US" sz="5000" b="1">
                <a:solidFill>
                  <a:srgbClr val="1566A8"/>
                </a:solidFill>
                <a:latin typeface="HK Grotesk Bold"/>
                <a:ea typeface="HK Grotesk Bold"/>
                <a:cs typeface="HK Grotesk Bold"/>
                <a:sym typeface="HK Grotesk Bold"/>
              </a:rPr>
              <a: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48326" y="6044943"/>
            <a:ext cx="474949" cy="429807"/>
          </a:xfrm>
          <a:custGeom>
            <a:avLst/>
            <a:gdLst/>
            <a:ahLst/>
            <a:cxnLst/>
            <a:rect l="l" t="t" r="r" b="b"/>
            <a:pathLst>
              <a:path w="712423" h="644711">
                <a:moveTo>
                  <a:pt x="0" y="0"/>
                </a:moveTo>
                <a:lnTo>
                  <a:pt x="712424" y="0"/>
                </a:lnTo>
                <a:lnTo>
                  <a:pt x="712424" y="644711"/>
                </a:lnTo>
                <a:lnTo>
                  <a:pt x="0" y="644711"/>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0" y="-5021838"/>
            <a:ext cx="13295879" cy="16389373"/>
          </a:xfrm>
          <a:custGeom>
            <a:avLst/>
            <a:gdLst/>
            <a:ahLst/>
            <a:cxnLst/>
            <a:rect l="l" t="t" r="r" b="b"/>
            <a:pathLst>
              <a:path w="19943818" h="24584060">
                <a:moveTo>
                  <a:pt x="0" y="0"/>
                </a:moveTo>
                <a:lnTo>
                  <a:pt x="19943818" y="0"/>
                </a:lnTo>
                <a:lnTo>
                  <a:pt x="19943818" y="24584060"/>
                </a:lnTo>
                <a:lnTo>
                  <a:pt x="0" y="24584060"/>
                </a:lnTo>
                <a:lnTo>
                  <a:pt x="0" y="0"/>
                </a:lnTo>
                <a:close/>
              </a:path>
            </a:pathLst>
          </a:custGeom>
          <a:blipFill>
            <a:blip r:embed="rId3">
              <a:alphaModFix amt="4000"/>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6038864" y="2240845"/>
            <a:ext cx="6278805" cy="4617155"/>
          </a:xfrm>
          <a:custGeom>
            <a:avLst/>
            <a:gdLst/>
            <a:ahLst/>
            <a:cxnLst/>
            <a:rect l="l" t="t" r="r" b="b"/>
            <a:pathLst>
              <a:path w="9418207" h="6925733">
                <a:moveTo>
                  <a:pt x="0" y="0"/>
                </a:moveTo>
                <a:lnTo>
                  <a:pt x="9418207" y="0"/>
                </a:lnTo>
                <a:lnTo>
                  <a:pt x="9418207" y="6925733"/>
                </a:lnTo>
                <a:lnTo>
                  <a:pt x="0" y="6925733"/>
                </a:lnTo>
                <a:lnTo>
                  <a:pt x="0" y="0"/>
                </a:lnTo>
                <a:close/>
              </a:path>
            </a:pathLst>
          </a:custGeom>
          <a:blipFill>
            <a:blip r:embed="rId5"/>
            <a:stretch>
              <a:fillRect l="-28275" t="-1337" r="-4202"/>
            </a:stretch>
          </a:blipFill>
        </p:spPr>
        <p:txBody>
          <a:bodyPr/>
          <a:lstStyle/>
          <a:p>
            <a:pPr defTabSz="609630"/>
            <a:endParaRPr lang="en-US" sz="1200">
              <a:solidFill>
                <a:prstClr val="black"/>
              </a:solidFill>
              <a:latin typeface="Calibri"/>
            </a:endParaRPr>
          </a:p>
        </p:txBody>
      </p:sp>
      <p:sp>
        <p:nvSpPr>
          <p:cNvPr id="5" name="TextBox 5"/>
          <p:cNvSpPr txBox="1"/>
          <p:nvPr/>
        </p:nvSpPr>
        <p:spPr>
          <a:xfrm>
            <a:off x="1194457" y="510187"/>
            <a:ext cx="9803086" cy="1410643"/>
          </a:xfrm>
          <a:prstGeom prst="rect">
            <a:avLst/>
          </a:prstGeom>
        </p:spPr>
        <p:txBody>
          <a:bodyPr wrap="square" lIns="0" tIns="0" rIns="0" bIns="0" rtlCol="0" anchor="t">
            <a:spAutoFit/>
          </a:bodyPr>
          <a:lstStyle/>
          <a:p>
            <a:pPr defTabSz="609630">
              <a:lnSpc>
                <a:spcPts val="5500"/>
              </a:lnSpc>
            </a:pPr>
            <a:r>
              <a:rPr lang="en-US" sz="5000" b="1" dirty="0">
                <a:solidFill>
                  <a:srgbClr val="1566A8"/>
                </a:solidFill>
                <a:latin typeface="HK Grotesk Bold"/>
                <a:ea typeface="HK Grotesk Bold"/>
                <a:cs typeface="HK Grotesk Bold"/>
                <a:sym typeface="HK Grotesk Bold"/>
              </a:rPr>
              <a:t>Minimal Investment</a:t>
            </a:r>
          </a:p>
          <a:p>
            <a:pPr defTabSz="609630">
              <a:lnSpc>
                <a:spcPts val="5500"/>
              </a:lnSpc>
            </a:pPr>
            <a:r>
              <a:rPr lang="en-US" sz="5000" b="1" dirty="0">
                <a:solidFill>
                  <a:srgbClr val="1566A8"/>
                </a:solidFill>
                <a:latin typeface="HK Grotesk Bold"/>
                <a:ea typeface="HK Grotesk Bold"/>
                <a:cs typeface="HK Grotesk Bold"/>
                <a:sym typeface="HK Grotesk Bold"/>
              </a:rPr>
              <a:t>Maximum Return</a:t>
            </a:r>
          </a:p>
        </p:txBody>
      </p:sp>
      <p:sp>
        <p:nvSpPr>
          <p:cNvPr id="6" name="TextBox 6"/>
          <p:cNvSpPr txBox="1"/>
          <p:nvPr/>
        </p:nvSpPr>
        <p:spPr>
          <a:xfrm>
            <a:off x="1194457" y="2259895"/>
            <a:ext cx="4781672" cy="538609"/>
          </a:xfrm>
          <a:prstGeom prst="rect">
            <a:avLst/>
          </a:prstGeom>
        </p:spPr>
        <p:txBody>
          <a:bodyPr lIns="0" tIns="0" rIns="0" bIns="0" rtlCol="0" anchor="t">
            <a:spAutoFit/>
          </a:bodyPr>
          <a:lstStyle/>
          <a:p>
            <a:pPr defTabSz="609630">
              <a:lnSpc>
                <a:spcPts val="2053"/>
              </a:lnSpc>
            </a:pPr>
            <a:r>
              <a:rPr lang="en-US" sz="1866" b="1" spc="93">
                <a:solidFill>
                  <a:srgbClr val="128AA8"/>
                </a:solidFill>
                <a:latin typeface="HK Grotesk Medium"/>
                <a:ea typeface="HK Grotesk Medium"/>
                <a:cs typeface="HK Grotesk Medium"/>
                <a:sym typeface="HK Grotesk Medium"/>
              </a:rPr>
              <a:t>What do Marinas need to open a Carefree Boat Club?</a:t>
            </a:r>
          </a:p>
        </p:txBody>
      </p:sp>
      <p:grpSp>
        <p:nvGrpSpPr>
          <p:cNvPr id="7" name="Group 7"/>
          <p:cNvGrpSpPr/>
          <p:nvPr/>
        </p:nvGrpSpPr>
        <p:grpSpPr>
          <a:xfrm>
            <a:off x="1194457" y="3011656"/>
            <a:ext cx="2214467" cy="549648"/>
            <a:chOff x="0" y="0"/>
            <a:chExt cx="4428934" cy="1099297"/>
          </a:xfrm>
        </p:grpSpPr>
        <p:sp>
          <p:nvSpPr>
            <p:cNvPr id="8" name="Freeform 8"/>
            <p:cNvSpPr/>
            <p:nvPr/>
          </p:nvSpPr>
          <p:spPr>
            <a:xfrm>
              <a:off x="0" y="0"/>
              <a:ext cx="1171731" cy="1099297"/>
            </a:xfrm>
            <a:custGeom>
              <a:avLst/>
              <a:gdLst/>
              <a:ahLst/>
              <a:cxnLst/>
              <a:rect l="l" t="t" r="r" b="b"/>
              <a:pathLst>
                <a:path w="1171731" h="1099297">
                  <a:moveTo>
                    <a:pt x="0" y="0"/>
                  </a:moveTo>
                  <a:lnTo>
                    <a:pt x="1171731" y="0"/>
                  </a:lnTo>
                  <a:lnTo>
                    <a:pt x="1171731" y="1099297"/>
                  </a:lnTo>
                  <a:lnTo>
                    <a:pt x="0" y="10992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9" name="TextBox 9"/>
            <p:cNvSpPr txBox="1"/>
            <p:nvPr/>
          </p:nvSpPr>
          <p:spPr>
            <a:xfrm>
              <a:off x="1516098" y="89272"/>
              <a:ext cx="2912836" cy="831255"/>
            </a:xfrm>
            <a:prstGeom prst="rect">
              <a:avLst/>
            </a:prstGeom>
          </p:spPr>
          <p:txBody>
            <a:bodyPr lIns="0" tIns="0" rIns="0" bIns="0" rtlCol="0" anchor="t">
              <a:spAutoFit/>
            </a:bodyPr>
            <a:lstStyle/>
            <a:p>
              <a:pPr defTabSz="609630">
                <a:lnSpc>
                  <a:spcPts val="3500"/>
                </a:lnSpc>
              </a:pPr>
              <a:r>
                <a:rPr lang="en-US" sz="2333">
                  <a:solidFill>
                    <a:srgbClr val="545454"/>
                  </a:solidFill>
                  <a:latin typeface="Lato"/>
                  <a:ea typeface="Lato"/>
                  <a:cs typeface="Lato"/>
                  <a:sym typeface="Lato"/>
                </a:rPr>
                <a:t>Slips</a:t>
              </a:r>
            </a:p>
          </p:txBody>
        </p:sp>
      </p:grpSp>
      <p:sp>
        <p:nvSpPr>
          <p:cNvPr id="10" name="Freeform 10"/>
          <p:cNvSpPr/>
          <p:nvPr/>
        </p:nvSpPr>
        <p:spPr>
          <a:xfrm>
            <a:off x="1194457" y="4433039"/>
            <a:ext cx="585865" cy="549648"/>
          </a:xfrm>
          <a:custGeom>
            <a:avLst/>
            <a:gdLst/>
            <a:ahLst/>
            <a:cxnLst/>
            <a:rect l="l" t="t" r="r" b="b"/>
            <a:pathLst>
              <a:path w="878798" h="824472">
                <a:moveTo>
                  <a:pt x="0" y="0"/>
                </a:moveTo>
                <a:lnTo>
                  <a:pt x="878798" y="0"/>
                </a:lnTo>
                <a:lnTo>
                  <a:pt x="878798" y="824473"/>
                </a:lnTo>
                <a:lnTo>
                  <a:pt x="0" y="8244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1" name="TextBox 11"/>
          <p:cNvSpPr txBox="1"/>
          <p:nvPr/>
        </p:nvSpPr>
        <p:spPr>
          <a:xfrm>
            <a:off x="1952505" y="4460214"/>
            <a:ext cx="2550136" cy="415627"/>
          </a:xfrm>
          <a:prstGeom prst="rect">
            <a:avLst/>
          </a:prstGeom>
        </p:spPr>
        <p:txBody>
          <a:bodyPr lIns="0" tIns="0" rIns="0" bIns="0" rtlCol="0" anchor="t">
            <a:spAutoFit/>
          </a:bodyPr>
          <a:lstStyle/>
          <a:p>
            <a:pPr defTabSz="609630">
              <a:lnSpc>
                <a:spcPts val="3500"/>
              </a:lnSpc>
            </a:pPr>
            <a:r>
              <a:rPr lang="en-US" sz="2333">
                <a:solidFill>
                  <a:srgbClr val="545454"/>
                </a:solidFill>
                <a:latin typeface="Lato"/>
                <a:ea typeface="Lato"/>
                <a:cs typeface="Lato"/>
                <a:sym typeface="Lato"/>
              </a:rPr>
              <a:t>Adequate Parking</a:t>
            </a:r>
          </a:p>
        </p:txBody>
      </p:sp>
      <p:grpSp>
        <p:nvGrpSpPr>
          <p:cNvPr id="12" name="Group 12"/>
          <p:cNvGrpSpPr/>
          <p:nvPr/>
        </p:nvGrpSpPr>
        <p:grpSpPr>
          <a:xfrm>
            <a:off x="1194457" y="3722347"/>
            <a:ext cx="2214467" cy="549648"/>
            <a:chOff x="0" y="0"/>
            <a:chExt cx="4428934" cy="1099297"/>
          </a:xfrm>
        </p:grpSpPr>
        <p:sp>
          <p:nvSpPr>
            <p:cNvPr id="13" name="Freeform 13"/>
            <p:cNvSpPr/>
            <p:nvPr/>
          </p:nvSpPr>
          <p:spPr>
            <a:xfrm>
              <a:off x="0" y="0"/>
              <a:ext cx="1171731" cy="1099297"/>
            </a:xfrm>
            <a:custGeom>
              <a:avLst/>
              <a:gdLst/>
              <a:ahLst/>
              <a:cxnLst/>
              <a:rect l="l" t="t" r="r" b="b"/>
              <a:pathLst>
                <a:path w="1171731" h="1099297">
                  <a:moveTo>
                    <a:pt x="0" y="0"/>
                  </a:moveTo>
                  <a:lnTo>
                    <a:pt x="1171731" y="0"/>
                  </a:lnTo>
                  <a:lnTo>
                    <a:pt x="1171731" y="1099297"/>
                  </a:lnTo>
                  <a:lnTo>
                    <a:pt x="0" y="10992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4" name="TextBox 14"/>
            <p:cNvSpPr txBox="1"/>
            <p:nvPr/>
          </p:nvSpPr>
          <p:spPr>
            <a:xfrm>
              <a:off x="1516098" y="89272"/>
              <a:ext cx="2912836" cy="831255"/>
            </a:xfrm>
            <a:prstGeom prst="rect">
              <a:avLst/>
            </a:prstGeom>
          </p:spPr>
          <p:txBody>
            <a:bodyPr lIns="0" tIns="0" rIns="0" bIns="0" rtlCol="0" anchor="t">
              <a:spAutoFit/>
            </a:bodyPr>
            <a:lstStyle/>
            <a:p>
              <a:pPr defTabSz="609630">
                <a:lnSpc>
                  <a:spcPts val="3500"/>
                </a:lnSpc>
              </a:pPr>
              <a:r>
                <a:rPr lang="en-US" sz="2333">
                  <a:solidFill>
                    <a:srgbClr val="545454"/>
                  </a:solidFill>
                  <a:latin typeface="Lato"/>
                  <a:ea typeface="Lato"/>
                  <a:cs typeface="Lato"/>
                  <a:sym typeface="Lato"/>
                </a:rPr>
                <a:t>Boats</a:t>
              </a:r>
            </a:p>
          </p:txBody>
        </p:sp>
      </p:grpSp>
      <p:sp>
        <p:nvSpPr>
          <p:cNvPr id="15" name="Freeform 15"/>
          <p:cNvSpPr/>
          <p:nvPr/>
        </p:nvSpPr>
        <p:spPr>
          <a:xfrm>
            <a:off x="1194457" y="5141437"/>
            <a:ext cx="585865" cy="549648"/>
          </a:xfrm>
          <a:custGeom>
            <a:avLst/>
            <a:gdLst/>
            <a:ahLst/>
            <a:cxnLst/>
            <a:rect l="l" t="t" r="r" b="b"/>
            <a:pathLst>
              <a:path w="878798" h="824472">
                <a:moveTo>
                  <a:pt x="0" y="0"/>
                </a:moveTo>
                <a:lnTo>
                  <a:pt x="878798" y="0"/>
                </a:lnTo>
                <a:lnTo>
                  <a:pt x="878798" y="824472"/>
                </a:lnTo>
                <a:lnTo>
                  <a:pt x="0" y="8244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6" name="TextBox 16"/>
          <p:cNvSpPr txBox="1"/>
          <p:nvPr/>
        </p:nvSpPr>
        <p:spPr>
          <a:xfrm>
            <a:off x="1952506" y="5168612"/>
            <a:ext cx="2178071" cy="415627"/>
          </a:xfrm>
          <a:prstGeom prst="rect">
            <a:avLst/>
          </a:prstGeom>
        </p:spPr>
        <p:txBody>
          <a:bodyPr lIns="0" tIns="0" rIns="0" bIns="0" rtlCol="0" anchor="t">
            <a:spAutoFit/>
          </a:bodyPr>
          <a:lstStyle/>
          <a:p>
            <a:pPr defTabSz="609630">
              <a:lnSpc>
                <a:spcPts val="3500"/>
              </a:lnSpc>
            </a:pPr>
            <a:r>
              <a:rPr lang="en-US" sz="2333">
                <a:solidFill>
                  <a:srgbClr val="545454"/>
                </a:solidFill>
                <a:latin typeface="Lato"/>
                <a:ea typeface="Lato"/>
                <a:cs typeface="Lato"/>
                <a:sym typeface="Lato"/>
              </a:rPr>
              <a:t>Clean Amenities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765687"/>
            <a:ext cx="13295879" cy="16389373"/>
          </a:xfrm>
          <a:custGeom>
            <a:avLst/>
            <a:gdLst/>
            <a:ahLst/>
            <a:cxnLst/>
            <a:rect l="l" t="t" r="r" b="b"/>
            <a:pathLst>
              <a:path w="19943818" h="24584060">
                <a:moveTo>
                  <a:pt x="0" y="0"/>
                </a:moveTo>
                <a:lnTo>
                  <a:pt x="19943818" y="0"/>
                </a:lnTo>
                <a:lnTo>
                  <a:pt x="19943818" y="24584059"/>
                </a:lnTo>
                <a:lnTo>
                  <a:pt x="0" y="24584059"/>
                </a:lnTo>
                <a:lnTo>
                  <a:pt x="0" y="0"/>
                </a:lnTo>
                <a:close/>
              </a:path>
            </a:pathLst>
          </a:custGeom>
          <a:blipFill>
            <a:blip r:embed="rId3">
              <a:alphaModFix amt="4000"/>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768706" y="2763947"/>
            <a:ext cx="4639909" cy="2810937"/>
            <a:chOff x="0" y="0"/>
            <a:chExt cx="9279817" cy="5621873"/>
          </a:xfrm>
        </p:grpSpPr>
        <p:pic>
          <p:nvPicPr>
            <p:cNvPr id="4" name="Picture 4"/>
            <p:cNvPicPr>
              <a:picLocks noChangeAspect="1"/>
            </p:cNvPicPr>
            <p:nvPr/>
          </p:nvPicPr>
          <p:blipFill>
            <a:blip r:embed="rId5"/>
            <a:srcRect t="9634" b="9634"/>
            <a:stretch>
              <a:fillRect/>
            </a:stretch>
          </p:blipFill>
          <p:spPr>
            <a:xfrm>
              <a:off x="0" y="0"/>
              <a:ext cx="9279817" cy="5621873"/>
            </a:xfrm>
            <a:prstGeom prst="rect">
              <a:avLst/>
            </a:prstGeom>
          </p:spPr>
        </p:pic>
      </p:grpSp>
      <p:sp>
        <p:nvSpPr>
          <p:cNvPr id="5" name="TextBox 5"/>
          <p:cNvSpPr txBox="1"/>
          <p:nvPr/>
        </p:nvSpPr>
        <p:spPr>
          <a:xfrm>
            <a:off x="768706" y="637222"/>
            <a:ext cx="4639909" cy="1923604"/>
          </a:xfrm>
          <a:prstGeom prst="rect">
            <a:avLst/>
          </a:prstGeom>
        </p:spPr>
        <p:txBody>
          <a:bodyPr wrap="square" lIns="0" tIns="0" rIns="0" bIns="0" rtlCol="0" anchor="t">
            <a:spAutoFit/>
          </a:bodyPr>
          <a:lstStyle/>
          <a:p>
            <a:pPr defTabSz="609630">
              <a:lnSpc>
                <a:spcPts val="5000"/>
              </a:lnSpc>
            </a:pPr>
            <a:r>
              <a:rPr lang="en-US" sz="5000" b="1" dirty="0">
                <a:solidFill>
                  <a:srgbClr val="1566A8"/>
                </a:solidFill>
                <a:latin typeface="HK Grotesk Bold"/>
                <a:ea typeface="HK Grotesk Bold"/>
                <a:cs typeface="HK Grotesk Bold"/>
                <a:sym typeface="HK Grotesk Bold"/>
              </a:rPr>
              <a:t>Dispelling</a:t>
            </a:r>
          </a:p>
          <a:p>
            <a:pPr defTabSz="609630">
              <a:lnSpc>
                <a:spcPts val="5000"/>
              </a:lnSpc>
            </a:pPr>
            <a:r>
              <a:rPr lang="en-US" sz="5000" b="1" dirty="0">
                <a:solidFill>
                  <a:srgbClr val="1566A8"/>
                </a:solidFill>
                <a:latin typeface="HK Grotesk Bold"/>
                <a:ea typeface="HK Grotesk Bold"/>
                <a:cs typeface="HK Grotesk Bold"/>
                <a:sym typeface="HK Grotesk Bold"/>
              </a:rPr>
              <a:t>The </a:t>
            </a:r>
          </a:p>
          <a:p>
            <a:pPr defTabSz="609630">
              <a:lnSpc>
                <a:spcPts val="5000"/>
              </a:lnSpc>
            </a:pPr>
            <a:r>
              <a:rPr lang="en-US" sz="5000" b="1" dirty="0">
                <a:solidFill>
                  <a:srgbClr val="1566A8"/>
                </a:solidFill>
                <a:latin typeface="HK Grotesk Bold"/>
                <a:ea typeface="HK Grotesk Bold"/>
                <a:cs typeface="HK Grotesk Bold"/>
                <a:sym typeface="HK Grotesk Bold"/>
              </a:rPr>
              <a:t>Myths</a:t>
            </a:r>
          </a:p>
        </p:txBody>
      </p:sp>
      <p:sp>
        <p:nvSpPr>
          <p:cNvPr id="6" name="TextBox 6"/>
          <p:cNvSpPr txBox="1"/>
          <p:nvPr/>
        </p:nvSpPr>
        <p:spPr>
          <a:xfrm>
            <a:off x="11111377" y="6191213"/>
            <a:ext cx="394823" cy="153888"/>
          </a:xfrm>
          <a:prstGeom prst="rect">
            <a:avLst/>
          </a:prstGeom>
        </p:spPr>
        <p:txBody>
          <a:bodyPr lIns="0" tIns="0" rIns="0" bIns="0" rtlCol="0" anchor="t">
            <a:spAutoFit/>
          </a:bodyPr>
          <a:lstStyle/>
          <a:p>
            <a:pPr algn="r" defTabSz="609630">
              <a:lnSpc>
                <a:spcPts val="1154"/>
              </a:lnSpc>
            </a:pPr>
            <a:r>
              <a:rPr lang="en-US" sz="1154" b="1">
                <a:solidFill>
                  <a:srgbClr val="1566A8"/>
                </a:solidFill>
                <a:latin typeface="HK Grotesk Bold"/>
                <a:ea typeface="HK Grotesk Bold"/>
                <a:cs typeface="HK Grotesk Bold"/>
                <a:sym typeface="HK Grotesk Bold"/>
              </a:rPr>
              <a:t>7</a:t>
            </a:r>
          </a:p>
        </p:txBody>
      </p:sp>
      <p:sp>
        <p:nvSpPr>
          <p:cNvPr id="7" name="Freeform 7"/>
          <p:cNvSpPr/>
          <p:nvPr/>
        </p:nvSpPr>
        <p:spPr>
          <a:xfrm>
            <a:off x="448326" y="6044943"/>
            <a:ext cx="474949" cy="429807"/>
          </a:xfrm>
          <a:custGeom>
            <a:avLst/>
            <a:gdLst/>
            <a:ahLst/>
            <a:cxnLst/>
            <a:rect l="l" t="t" r="r" b="b"/>
            <a:pathLst>
              <a:path w="712423" h="644711">
                <a:moveTo>
                  <a:pt x="0" y="0"/>
                </a:moveTo>
                <a:lnTo>
                  <a:pt x="712424" y="0"/>
                </a:lnTo>
                <a:lnTo>
                  <a:pt x="712424" y="644711"/>
                </a:lnTo>
                <a:lnTo>
                  <a:pt x="0" y="644711"/>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8" name="TextBox 8"/>
          <p:cNvSpPr txBox="1"/>
          <p:nvPr/>
        </p:nvSpPr>
        <p:spPr>
          <a:xfrm>
            <a:off x="5850964" y="698500"/>
            <a:ext cx="5655237" cy="461665"/>
          </a:xfrm>
          <a:prstGeom prst="rect">
            <a:avLst/>
          </a:prstGeom>
        </p:spPr>
        <p:txBody>
          <a:bodyPr lIns="0" tIns="0" rIns="0" bIns="0" rtlCol="0" anchor="t">
            <a:spAutoFit/>
          </a:bodyPr>
          <a:lstStyle/>
          <a:p>
            <a:pPr defTabSz="609630">
              <a:lnSpc>
                <a:spcPts val="1833"/>
              </a:lnSpc>
            </a:pPr>
            <a:r>
              <a:rPr lang="en-US" sz="1667" b="1" spc="83">
                <a:solidFill>
                  <a:srgbClr val="128AA8"/>
                </a:solidFill>
                <a:latin typeface="HK Grotesk Bold"/>
                <a:ea typeface="HK Grotesk Bold"/>
                <a:cs typeface="HK Grotesk Bold"/>
                <a:sym typeface="HK Grotesk Bold"/>
              </a:rPr>
              <a:t>MYTH</a:t>
            </a:r>
          </a:p>
          <a:p>
            <a:pPr defTabSz="609630">
              <a:lnSpc>
                <a:spcPts val="1833"/>
              </a:lnSpc>
            </a:pPr>
            <a:r>
              <a:rPr lang="en-US" sz="1667" spc="83">
                <a:solidFill>
                  <a:srgbClr val="128AA8"/>
                </a:solidFill>
                <a:latin typeface="HK Grotesk"/>
                <a:ea typeface="HK Grotesk"/>
                <a:cs typeface="HK Grotesk"/>
                <a:sym typeface="HK Grotesk"/>
              </a:rPr>
              <a:t>Boat Club members are careless or dangerous.</a:t>
            </a:r>
          </a:p>
        </p:txBody>
      </p:sp>
      <p:sp>
        <p:nvSpPr>
          <p:cNvPr id="9" name="TextBox 9"/>
          <p:cNvSpPr txBox="1"/>
          <p:nvPr/>
        </p:nvSpPr>
        <p:spPr>
          <a:xfrm>
            <a:off x="5850964" y="1196629"/>
            <a:ext cx="5655237" cy="1449692"/>
          </a:xfrm>
          <a:prstGeom prst="rect">
            <a:avLst/>
          </a:prstGeom>
        </p:spPr>
        <p:txBody>
          <a:bodyPr lIns="0" tIns="0" rIns="0" bIns="0" rtlCol="0" anchor="t">
            <a:spAutoFit/>
          </a:bodyPr>
          <a:lstStyle/>
          <a:p>
            <a:pPr defTabSz="609630">
              <a:lnSpc>
                <a:spcPts val="2333"/>
              </a:lnSpc>
            </a:pPr>
            <a:r>
              <a:rPr lang="en-US" sz="1667" b="1" spc="83">
                <a:solidFill>
                  <a:srgbClr val="3D291F"/>
                </a:solidFill>
                <a:latin typeface="HK Grotesk Bold"/>
                <a:ea typeface="HK Grotesk Bold"/>
                <a:cs typeface="HK Grotesk Bold"/>
                <a:sym typeface="HK Grotesk Bold"/>
              </a:rPr>
              <a:t>FACT</a:t>
            </a:r>
          </a:p>
          <a:p>
            <a:pPr defTabSz="609630">
              <a:lnSpc>
                <a:spcPts val="2333"/>
              </a:lnSpc>
            </a:pPr>
            <a:r>
              <a:rPr lang="en-US" sz="1667" spc="83">
                <a:solidFill>
                  <a:srgbClr val="3D291F"/>
                </a:solidFill>
                <a:latin typeface="HK Grotesk"/>
                <a:ea typeface="HK Grotesk"/>
                <a:cs typeface="HK Grotesk"/>
                <a:sym typeface="HK Grotesk"/>
              </a:rPr>
              <a:t>Carefree Boat Club Members must complete 12 hours of close-quarters/open-water training before taking a boat out.</a:t>
            </a:r>
          </a:p>
          <a:p>
            <a:pPr defTabSz="609630">
              <a:lnSpc>
                <a:spcPts val="2333"/>
              </a:lnSpc>
              <a:spcBef>
                <a:spcPct val="0"/>
              </a:spcBef>
            </a:pPr>
            <a:endParaRPr lang="en-US" sz="1667" spc="83">
              <a:solidFill>
                <a:srgbClr val="3D291F"/>
              </a:solidFill>
              <a:latin typeface="HK Grotesk"/>
              <a:ea typeface="HK Grotesk"/>
              <a:cs typeface="HK Grotesk"/>
              <a:sym typeface="HK Grotesk"/>
            </a:endParaRPr>
          </a:p>
        </p:txBody>
      </p:sp>
      <p:sp>
        <p:nvSpPr>
          <p:cNvPr id="10" name="TextBox 10"/>
          <p:cNvSpPr txBox="1"/>
          <p:nvPr/>
        </p:nvSpPr>
        <p:spPr>
          <a:xfrm>
            <a:off x="5850963" y="2776647"/>
            <a:ext cx="4781672" cy="461665"/>
          </a:xfrm>
          <a:prstGeom prst="rect">
            <a:avLst/>
          </a:prstGeom>
        </p:spPr>
        <p:txBody>
          <a:bodyPr lIns="0" tIns="0" rIns="0" bIns="0" rtlCol="0" anchor="t">
            <a:spAutoFit/>
          </a:bodyPr>
          <a:lstStyle/>
          <a:p>
            <a:pPr defTabSz="609630">
              <a:lnSpc>
                <a:spcPts val="1833"/>
              </a:lnSpc>
            </a:pPr>
            <a:r>
              <a:rPr lang="en-US" sz="1667" b="1" spc="83">
                <a:solidFill>
                  <a:srgbClr val="128AA8"/>
                </a:solidFill>
                <a:latin typeface="HK Grotesk Bold"/>
                <a:ea typeface="HK Grotesk Bold"/>
                <a:cs typeface="HK Grotesk Bold"/>
                <a:sym typeface="HK Grotesk Bold"/>
              </a:rPr>
              <a:t>MYTH</a:t>
            </a:r>
          </a:p>
          <a:p>
            <a:pPr defTabSz="609630">
              <a:lnSpc>
                <a:spcPts val="1833"/>
              </a:lnSpc>
            </a:pPr>
            <a:r>
              <a:rPr lang="en-US" sz="1667" spc="83">
                <a:solidFill>
                  <a:srgbClr val="128AA8"/>
                </a:solidFill>
                <a:latin typeface="HK Grotesk"/>
                <a:ea typeface="HK Grotesk"/>
                <a:cs typeface="HK Grotesk"/>
                <a:sym typeface="HK Grotesk"/>
              </a:rPr>
              <a:t>Boat Clubs need additional staff.</a:t>
            </a:r>
          </a:p>
        </p:txBody>
      </p:sp>
      <p:sp>
        <p:nvSpPr>
          <p:cNvPr id="11" name="TextBox 11"/>
          <p:cNvSpPr txBox="1"/>
          <p:nvPr/>
        </p:nvSpPr>
        <p:spPr>
          <a:xfrm>
            <a:off x="5850964" y="3274064"/>
            <a:ext cx="5655237" cy="859787"/>
          </a:xfrm>
          <a:prstGeom prst="rect">
            <a:avLst/>
          </a:prstGeom>
        </p:spPr>
        <p:txBody>
          <a:bodyPr lIns="0" tIns="0" rIns="0" bIns="0" rtlCol="0" anchor="t">
            <a:spAutoFit/>
          </a:bodyPr>
          <a:lstStyle/>
          <a:p>
            <a:pPr defTabSz="609630">
              <a:lnSpc>
                <a:spcPts val="2333"/>
              </a:lnSpc>
            </a:pPr>
            <a:r>
              <a:rPr lang="en-US" sz="1667" b="1" spc="83">
                <a:solidFill>
                  <a:srgbClr val="3D291F"/>
                </a:solidFill>
                <a:latin typeface="HK Grotesk Bold"/>
                <a:ea typeface="HK Grotesk Bold"/>
                <a:cs typeface="HK Grotesk Bold"/>
                <a:sym typeface="HK Grotesk Bold"/>
              </a:rPr>
              <a:t>FACT</a:t>
            </a:r>
          </a:p>
          <a:p>
            <a:pPr defTabSz="609630">
              <a:lnSpc>
                <a:spcPts val="2333"/>
              </a:lnSpc>
              <a:spcBef>
                <a:spcPct val="0"/>
              </a:spcBef>
            </a:pPr>
            <a:r>
              <a:rPr lang="en-US" sz="1667" spc="83">
                <a:solidFill>
                  <a:srgbClr val="3D291F"/>
                </a:solidFill>
                <a:latin typeface="HK Grotesk"/>
                <a:ea typeface="HK Grotesk"/>
                <a:cs typeface="HK Grotesk"/>
                <a:sym typeface="HK Grotesk"/>
              </a:rPr>
              <a:t>Many marinas use existing marina staff to help run their Carefree Boat Club, up until about 150 members.</a:t>
            </a:r>
          </a:p>
        </p:txBody>
      </p:sp>
      <p:sp>
        <p:nvSpPr>
          <p:cNvPr id="12" name="TextBox 12"/>
          <p:cNvSpPr txBox="1"/>
          <p:nvPr/>
        </p:nvSpPr>
        <p:spPr>
          <a:xfrm>
            <a:off x="5850964" y="4598263"/>
            <a:ext cx="6059669" cy="461665"/>
          </a:xfrm>
          <a:prstGeom prst="rect">
            <a:avLst/>
          </a:prstGeom>
        </p:spPr>
        <p:txBody>
          <a:bodyPr lIns="0" tIns="0" rIns="0" bIns="0" rtlCol="0" anchor="t">
            <a:spAutoFit/>
          </a:bodyPr>
          <a:lstStyle/>
          <a:p>
            <a:pPr defTabSz="609630">
              <a:lnSpc>
                <a:spcPts val="1833"/>
              </a:lnSpc>
            </a:pPr>
            <a:r>
              <a:rPr lang="en-US" sz="1667" b="1" spc="83">
                <a:solidFill>
                  <a:srgbClr val="128AA8"/>
                </a:solidFill>
                <a:latin typeface="HK Grotesk Bold"/>
                <a:ea typeface="HK Grotesk Bold"/>
                <a:cs typeface="HK Grotesk Bold"/>
                <a:sym typeface="HK Grotesk Bold"/>
              </a:rPr>
              <a:t>MYTH</a:t>
            </a:r>
          </a:p>
          <a:p>
            <a:pPr defTabSz="609630">
              <a:lnSpc>
                <a:spcPts val="1833"/>
              </a:lnSpc>
            </a:pPr>
            <a:r>
              <a:rPr lang="en-US" sz="1667" spc="83">
                <a:solidFill>
                  <a:srgbClr val="128AA8"/>
                </a:solidFill>
                <a:latin typeface="HK Grotesk"/>
                <a:ea typeface="HK Grotesk"/>
                <a:cs typeface="HK Grotesk"/>
                <a:sym typeface="HK Grotesk"/>
              </a:rPr>
              <a:t>Boat Clubs require a lot of up-front investment.</a:t>
            </a:r>
          </a:p>
        </p:txBody>
      </p:sp>
      <p:sp>
        <p:nvSpPr>
          <p:cNvPr id="13" name="TextBox 13"/>
          <p:cNvSpPr txBox="1"/>
          <p:nvPr/>
        </p:nvSpPr>
        <p:spPr>
          <a:xfrm>
            <a:off x="5850964" y="5095680"/>
            <a:ext cx="5457825" cy="1449692"/>
          </a:xfrm>
          <a:prstGeom prst="rect">
            <a:avLst/>
          </a:prstGeom>
        </p:spPr>
        <p:txBody>
          <a:bodyPr lIns="0" tIns="0" rIns="0" bIns="0" rtlCol="0" anchor="t">
            <a:spAutoFit/>
          </a:bodyPr>
          <a:lstStyle/>
          <a:p>
            <a:pPr defTabSz="609630">
              <a:lnSpc>
                <a:spcPts val="2333"/>
              </a:lnSpc>
            </a:pPr>
            <a:r>
              <a:rPr lang="en-US" sz="1667" b="1" spc="83" dirty="0">
                <a:solidFill>
                  <a:srgbClr val="3D291F"/>
                </a:solidFill>
                <a:latin typeface="HK Grotesk Bold"/>
                <a:ea typeface="HK Grotesk Bold"/>
                <a:cs typeface="HK Grotesk Bold"/>
                <a:sym typeface="HK Grotesk Bold"/>
              </a:rPr>
              <a:t>FACT</a:t>
            </a:r>
          </a:p>
          <a:p>
            <a:pPr defTabSz="609630">
              <a:lnSpc>
                <a:spcPts val="2333"/>
              </a:lnSpc>
            </a:pPr>
            <a:r>
              <a:rPr lang="en-US" sz="1667" spc="83" dirty="0">
                <a:solidFill>
                  <a:srgbClr val="3D291F"/>
                </a:solidFill>
                <a:latin typeface="HK Grotesk"/>
                <a:ea typeface="HK Grotesk"/>
                <a:cs typeface="HK Grotesk"/>
                <a:sym typeface="HK Grotesk"/>
              </a:rPr>
              <a:t>There are no sign-up fees. Initial investments are for marketing, staffing, and insurance. This can be as low as $200k. </a:t>
            </a:r>
          </a:p>
          <a:p>
            <a:pPr defTabSz="609630">
              <a:lnSpc>
                <a:spcPts val="2333"/>
              </a:lnSpc>
              <a:spcBef>
                <a:spcPct val="0"/>
              </a:spcBef>
            </a:pPr>
            <a:endParaRPr lang="en-US" sz="1667" spc="83" dirty="0">
              <a:solidFill>
                <a:srgbClr val="3D291F"/>
              </a:solidFill>
              <a:latin typeface="HK Grotesk"/>
              <a:ea typeface="HK Grotesk"/>
              <a:cs typeface="HK Grotesk"/>
              <a:sym typeface="HK Grotesk"/>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94184">
            <a:off x="764187" y="616047"/>
            <a:ext cx="213158" cy="171059"/>
          </a:xfrm>
          <a:custGeom>
            <a:avLst/>
            <a:gdLst/>
            <a:ahLst/>
            <a:cxnLst/>
            <a:rect l="l" t="t" r="r" b="b"/>
            <a:pathLst>
              <a:path w="319737" h="256589">
                <a:moveTo>
                  <a:pt x="0" y="0"/>
                </a:moveTo>
                <a:lnTo>
                  <a:pt x="319737" y="0"/>
                </a:lnTo>
                <a:lnTo>
                  <a:pt x="319737" y="256589"/>
                </a:lnTo>
                <a:lnTo>
                  <a:pt x="0" y="2565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412624" y="-506431"/>
            <a:ext cx="6508624" cy="7364431"/>
            <a:chOff x="0" y="0"/>
            <a:chExt cx="13017248" cy="14728862"/>
          </a:xfrm>
        </p:grpSpPr>
        <p:pic>
          <p:nvPicPr>
            <p:cNvPr id="4" name="Picture 4"/>
            <p:cNvPicPr>
              <a:picLocks noChangeAspect="1"/>
            </p:cNvPicPr>
            <p:nvPr/>
          </p:nvPicPr>
          <p:blipFill>
            <a:blip r:embed="rId4"/>
            <a:srcRect l="34237" r="26176"/>
            <a:stretch>
              <a:fillRect/>
            </a:stretch>
          </p:blipFill>
          <p:spPr>
            <a:xfrm>
              <a:off x="0" y="0"/>
              <a:ext cx="13017248" cy="14728862"/>
            </a:xfrm>
            <a:prstGeom prst="rect">
              <a:avLst/>
            </a:prstGeom>
          </p:spPr>
        </p:pic>
      </p:grpSp>
      <p:sp>
        <p:nvSpPr>
          <p:cNvPr id="5" name="Freeform 5"/>
          <p:cNvSpPr/>
          <p:nvPr/>
        </p:nvSpPr>
        <p:spPr>
          <a:xfrm>
            <a:off x="357036" y="4913070"/>
            <a:ext cx="1456397" cy="1317973"/>
          </a:xfrm>
          <a:custGeom>
            <a:avLst/>
            <a:gdLst/>
            <a:ahLst/>
            <a:cxnLst/>
            <a:rect l="l" t="t" r="r" b="b"/>
            <a:pathLst>
              <a:path w="2184595" h="1976959">
                <a:moveTo>
                  <a:pt x="0" y="0"/>
                </a:moveTo>
                <a:lnTo>
                  <a:pt x="2184595" y="0"/>
                </a:lnTo>
                <a:lnTo>
                  <a:pt x="2184595" y="1976959"/>
                </a:lnTo>
                <a:lnTo>
                  <a:pt x="0" y="1976959"/>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7531491" y="1360994"/>
            <a:ext cx="3543369" cy="3543369"/>
          </a:xfrm>
          <a:custGeom>
            <a:avLst/>
            <a:gdLst/>
            <a:ahLst/>
            <a:cxnLst/>
            <a:rect l="l" t="t" r="r" b="b"/>
            <a:pathLst>
              <a:path w="5315054" h="5315054">
                <a:moveTo>
                  <a:pt x="0" y="0"/>
                </a:moveTo>
                <a:lnTo>
                  <a:pt x="5315054" y="0"/>
                </a:lnTo>
                <a:lnTo>
                  <a:pt x="5315054" y="5315054"/>
                </a:lnTo>
                <a:lnTo>
                  <a:pt x="0" y="5315054"/>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7" name="TextBox 7"/>
          <p:cNvSpPr txBox="1"/>
          <p:nvPr/>
        </p:nvSpPr>
        <p:spPr>
          <a:xfrm>
            <a:off x="7620448" y="687891"/>
            <a:ext cx="4451809" cy="641201"/>
          </a:xfrm>
          <a:prstGeom prst="rect">
            <a:avLst/>
          </a:prstGeom>
        </p:spPr>
        <p:txBody>
          <a:bodyPr wrap="square" lIns="0" tIns="0" rIns="0" bIns="0" rtlCol="0" anchor="t">
            <a:spAutoFit/>
          </a:bodyPr>
          <a:lstStyle/>
          <a:p>
            <a:pPr defTabSz="609630">
              <a:lnSpc>
                <a:spcPts val="5000"/>
              </a:lnSpc>
            </a:pPr>
            <a:r>
              <a:rPr lang="en-US" sz="5000" b="1" dirty="0">
                <a:solidFill>
                  <a:srgbClr val="1566A8"/>
                </a:solidFill>
                <a:latin typeface="HK Grotesk Bold"/>
                <a:ea typeface="HK Grotesk Bold"/>
                <a:cs typeface="HK Grotesk Bold"/>
                <a:sym typeface="HK Grotesk Bold"/>
              </a:rPr>
              <a:t>Learn more:</a:t>
            </a:r>
          </a:p>
        </p:txBody>
      </p:sp>
      <p:sp>
        <p:nvSpPr>
          <p:cNvPr id="8" name="TextBox 8"/>
          <p:cNvSpPr txBox="1"/>
          <p:nvPr/>
        </p:nvSpPr>
        <p:spPr>
          <a:xfrm>
            <a:off x="6903255" y="5104753"/>
            <a:ext cx="4799841" cy="1333763"/>
          </a:xfrm>
          <a:prstGeom prst="rect">
            <a:avLst/>
          </a:prstGeom>
        </p:spPr>
        <p:txBody>
          <a:bodyPr lIns="0" tIns="0" rIns="0" bIns="0" rtlCol="0" anchor="t">
            <a:spAutoFit/>
          </a:bodyPr>
          <a:lstStyle/>
          <a:p>
            <a:pPr algn="ctr" defTabSz="609630">
              <a:lnSpc>
                <a:spcPts val="3564"/>
              </a:lnSpc>
            </a:pPr>
            <a:r>
              <a:rPr lang="en-US" sz="2200">
                <a:solidFill>
                  <a:srgbClr val="1566A8"/>
                </a:solidFill>
                <a:latin typeface="HK Grotesk"/>
                <a:ea typeface="HK Grotesk"/>
                <a:cs typeface="HK Grotesk"/>
                <a:sym typeface="HK Grotesk"/>
              </a:rPr>
              <a:t>Nicholas@carefreeboats.com</a:t>
            </a:r>
          </a:p>
          <a:p>
            <a:pPr algn="ctr" defTabSz="609630">
              <a:lnSpc>
                <a:spcPts val="3564"/>
              </a:lnSpc>
            </a:pPr>
            <a:r>
              <a:rPr lang="en-US" sz="2200">
                <a:solidFill>
                  <a:srgbClr val="1566A8"/>
                </a:solidFill>
                <a:latin typeface="HK Grotesk"/>
                <a:ea typeface="HK Grotesk"/>
                <a:cs typeface="HK Grotesk"/>
                <a:sym typeface="HK Grotesk"/>
              </a:rPr>
              <a:t>855-236-2337 ext. 701</a:t>
            </a:r>
          </a:p>
          <a:p>
            <a:pPr algn="ctr" defTabSz="609630">
              <a:lnSpc>
                <a:spcPts val="3564"/>
              </a:lnSpc>
            </a:pPr>
            <a:r>
              <a:rPr lang="en-US" sz="2200">
                <a:solidFill>
                  <a:srgbClr val="1566A8"/>
                </a:solidFill>
                <a:latin typeface="HK Grotesk"/>
                <a:ea typeface="HK Grotesk"/>
                <a:cs typeface="HK Grotesk"/>
                <a:sym typeface="HK Grotesk"/>
              </a:rPr>
              <a:t>CarefreeBoats.com/marina-owners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room with a bed and a chair&#10;&#10;Description automatically generated">
            <a:extLst>
              <a:ext uri="{FF2B5EF4-FFF2-40B4-BE49-F238E27FC236}">
                <a16:creationId xmlns:a16="http://schemas.microsoft.com/office/drawing/2014/main" id="{4C64C6A9-226C-4375-7501-40FB3318A690}"/>
              </a:ext>
            </a:extLst>
          </p:cNvPr>
          <p:cNvPicPr>
            <a:picLocks noChangeAspect="1"/>
          </p:cNvPicPr>
          <p:nvPr/>
        </p:nvPicPr>
        <p:blipFill>
          <a:blip r:embed="rId3">
            <a:extLst>
              <a:ext uri="{28A0092B-C50C-407E-A947-70E740481C1C}">
                <a14:useLocalDpi xmlns:a14="http://schemas.microsoft.com/office/drawing/2010/main" val="0"/>
              </a:ext>
            </a:extLst>
          </a:blip>
          <a:srcRect l="25673" r="11016" b="-2"/>
          <a:stretch/>
        </p:blipFill>
        <p:spPr>
          <a:xfrm>
            <a:off x="191086" y="171715"/>
            <a:ext cx="5813197" cy="6129087"/>
          </a:xfrm>
          <a:prstGeom prst="rect">
            <a:avLst/>
          </a:prstGeom>
        </p:spPr>
      </p:pic>
      <p:pic>
        <p:nvPicPr>
          <p:cNvPr id="6" name="Picture 5" descr="A kitchen with a microwave and a tv&#10;&#10;Description automatically generated">
            <a:extLst>
              <a:ext uri="{FF2B5EF4-FFF2-40B4-BE49-F238E27FC236}">
                <a16:creationId xmlns:a16="http://schemas.microsoft.com/office/drawing/2014/main" id="{034F6725-C06C-618E-FDF8-1F172042C6D9}"/>
              </a:ext>
            </a:extLst>
          </p:cNvPr>
          <p:cNvPicPr>
            <a:picLocks noChangeAspect="1"/>
          </p:cNvPicPr>
          <p:nvPr/>
        </p:nvPicPr>
        <p:blipFill>
          <a:blip r:embed="rId4">
            <a:extLst>
              <a:ext uri="{28A0092B-C50C-407E-A947-70E740481C1C}">
                <a14:useLocalDpi xmlns:a14="http://schemas.microsoft.com/office/drawing/2010/main" val="0"/>
              </a:ext>
            </a:extLst>
          </a:blip>
          <a:srcRect b="18139"/>
          <a:stretch/>
        </p:blipFill>
        <p:spPr>
          <a:xfrm>
            <a:off x="6196929" y="171716"/>
            <a:ext cx="5803986" cy="3171422"/>
          </a:xfrm>
          <a:prstGeom prst="rect">
            <a:avLst/>
          </a:prstGeom>
        </p:spPr>
      </p:pic>
      <p:pic>
        <p:nvPicPr>
          <p:cNvPr id="5" name="Picture 4" descr="A floor plan of a house&#10;&#10;Description automatically generated">
            <a:extLst>
              <a:ext uri="{FF2B5EF4-FFF2-40B4-BE49-F238E27FC236}">
                <a16:creationId xmlns:a16="http://schemas.microsoft.com/office/drawing/2014/main" id="{60C11DDE-3860-82EC-92CF-FE422BC9EECA}"/>
              </a:ext>
            </a:extLst>
          </p:cNvPr>
          <p:cNvPicPr>
            <a:picLocks noChangeAspect="1"/>
          </p:cNvPicPr>
          <p:nvPr/>
        </p:nvPicPr>
        <p:blipFill>
          <a:blip r:embed="rId5">
            <a:extLst>
              <a:ext uri="{28A0092B-C50C-407E-A947-70E740481C1C}">
                <a14:useLocalDpi xmlns:a14="http://schemas.microsoft.com/office/drawing/2010/main" val="0"/>
              </a:ext>
            </a:extLst>
          </a:blip>
          <a:srcRect t="16267"/>
          <a:stretch/>
        </p:blipFill>
        <p:spPr>
          <a:xfrm>
            <a:off x="6196929" y="3514856"/>
            <a:ext cx="5786386" cy="2785950"/>
          </a:xfrm>
          <a:prstGeom prst="rect">
            <a:avLst/>
          </a:prstGeom>
        </p:spPr>
      </p:pic>
    </p:spTree>
    <p:extLst>
      <p:ext uri="{BB962C8B-B14F-4D97-AF65-F5344CB8AC3E}">
        <p14:creationId xmlns:p14="http://schemas.microsoft.com/office/powerpoint/2010/main" val="65847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house on a dock&#10;&#10;Description automatically generated">
            <a:extLst>
              <a:ext uri="{FF2B5EF4-FFF2-40B4-BE49-F238E27FC236}">
                <a16:creationId xmlns:a16="http://schemas.microsoft.com/office/drawing/2014/main" id="{DF104FFE-C604-1D86-FF83-DEF79F3F75A4}"/>
              </a:ext>
            </a:extLst>
          </p:cNvPr>
          <p:cNvPicPr>
            <a:picLocks noChangeAspect="1"/>
          </p:cNvPicPr>
          <p:nvPr/>
        </p:nvPicPr>
        <p:blipFill>
          <a:blip r:embed="rId2">
            <a:extLst>
              <a:ext uri="{28A0092B-C50C-407E-A947-70E740481C1C}">
                <a14:useLocalDpi xmlns:a14="http://schemas.microsoft.com/office/drawing/2010/main" val="0"/>
              </a:ext>
            </a:extLst>
          </a:blip>
          <a:srcRect t="30424" r="1" b="27378"/>
          <a:stretch/>
        </p:blipFill>
        <p:spPr>
          <a:xfrm>
            <a:off x="629265" y="10"/>
            <a:ext cx="10992464" cy="6184808"/>
          </a:xfrm>
          <a:prstGeom prst="rect">
            <a:avLst/>
          </a:prstGeom>
        </p:spPr>
      </p:pic>
      <p:sp>
        <p:nvSpPr>
          <p:cNvPr id="5" name="TextBox 4">
            <a:extLst>
              <a:ext uri="{FF2B5EF4-FFF2-40B4-BE49-F238E27FC236}">
                <a16:creationId xmlns:a16="http://schemas.microsoft.com/office/drawing/2014/main" id="{1936DB24-2C2E-5F9A-7BC6-343FBC966229}"/>
              </a:ext>
            </a:extLst>
          </p:cNvPr>
          <p:cNvSpPr txBox="1"/>
          <p:nvPr/>
        </p:nvSpPr>
        <p:spPr>
          <a:xfrm>
            <a:off x="1002890" y="6430297"/>
            <a:ext cx="1959832" cy="461665"/>
          </a:xfrm>
          <a:prstGeom prst="rect">
            <a:avLst/>
          </a:prstGeom>
          <a:noFill/>
        </p:spPr>
        <p:txBody>
          <a:bodyPr wrap="none" rtlCol="0">
            <a:spAutoFit/>
          </a:bodyPr>
          <a:lstStyle/>
          <a:p>
            <a:r>
              <a:rPr lang="en-US" sz="2400" b="1" i="1" dirty="0"/>
              <a:t>Freedom 40’</a:t>
            </a:r>
          </a:p>
        </p:txBody>
      </p:sp>
    </p:spTree>
    <p:extLst>
      <p:ext uri="{BB962C8B-B14F-4D97-AF65-F5344CB8AC3E}">
        <p14:creationId xmlns:p14="http://schemas.microsoft.com/office/powerpoint/2010/main" val="1325808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room with a table and couch&#10;&#10;Description automatically generated">
            <a:extLst>
              <a:ext uri="{FF2B5EF4-FFF2-40B4-BE49-F238E27FC236}">
                <a16:creationId xmlns:a16="http://schemas.microsoft.com/office/drawing/2014/main" id="{BC4307CE-B7F5-3549-CD5C-98EF54ED7404}"/>
              </a:ext>
            </a:extLst>
          </p:cNvPr>
          <p:cNvPicPr>
            <a:picLocks noChangeAspect="1"/>
          </p:cNvPicPr>
          <p:nvPr/>
        </p:nvPicPr>
        <p:blipFill>
          <a:blip r:embed="rId3">
            <a:extLst>
              <a:ext uri="{28A0092B-C50C-407E-A947-70E740481C1C}">
                <a14:useLocalDpi xmlns:a14="http://schemas.microsoft.com/office/drawing/2010/main" val="0"/>
              </a:ext>
            </a:extLst>
          </a:blip>
          <a:srcRect t="5653" r="2" b="5559"/>
          <a:stretch/>
        </p:blipFill>
        <p:spPr>
          <a:xfrm>
            <a:off x="6887045" y="10"/>
            <a:ext cx="4661488" cy="3104198"/>
          </a:xfrm>
          <a:prstGeom prst="rect">
            <a:avLst/>
          </a:prstGeom>
        </p:spPr>
      </p:pic>
      <p:pic>
        <p:nvPicPr>
          <p:cNvPr id="3" name="Picture 2" descr="A blueprint of a house&#10;&#10;Description automatically generated">
            <a:extLst>
              <a:ext uri="{FF2B5EF4-FFF2-40B4-BE49-F238E27FC236}">
                <a16:creationId xmlns:a16="http://schemas.microsoft.com/office/drawing/2014/main" id="{2E9F2FEB-4214-8C9F-10D4-EB3BE1D91FBC}"/>
              </a:ext>
            </a:extLst>
          </p:cNvPr>
          <p:cNvPicPr>
            <a:picLocks noChangeAspect="1"/>
          </p:cNvPicPr>
          <p:nvPr/>
        </p:nvPicPr>
        <p:blipFill>
          <a:blip r:embed="rId4">
            <a:extLst>
              <a:ext uri="{28A0092B-C50C-407E-A947-70E740481C1C}">
                <a14:useLocalDpi xmlns:a14="http://schemas.microsoft.com/office/drawing/2010/main" val="0"/>
              </a:ext>
            </a:extLst>
          </a:blip>
          <a:srcRect l="9538" r="6444" b="-1"/>
          <a:stretch/>
        </p:blipFill>
        <p:spPr>
          <a:xfrm>
            <a:off x="5419264" y="3265080"/>
            <a:ext cx="6129269" cy="3592925"/>
          </a:xfrm>
          <a:prstGeom prst="rect">
            <a:avLst/>
          </a:prstGeom>
        </p:spPr>
      </p:pic>
      <p:pic>
        <p:nvPicPr>
          <p:cNvPr id="6" name="Picture 5" descr="A patio with white furniture and a black railing&#10;&#10;Description automatically generated">
            <a:extLst>
              <a:ext uri="{FF2B5EF4-FFF2-40B4-BE49-F238E27FC236}">
                <a16:creationId xmlns:a16="http://schemas.microsoft.com/office/drawing/2014/main" id="{1CEBBC7C-9460-FCC3-972E-781BA75C8504}"/>
              </a:ext>
            </a:extLst>
          </p:cNvPr>
          <p:cNvPicPr>
            <a:picLocks noChangeAspect="1"/>
          </p:cNvPicPr>
          <p:nvPr/>
        </p:nvPicPr>
        <p:blipFill>
          <a:blip r:embed="rId5">
            <a:extLst>
              <a:ext uri="{28A0092B-C50C-407E-A947-70E740481C1C}">
                <a14:useLocalDpi xmlns:a14="http://schemas.microsoft.com/office/drawing/2010/main" val="0"/>
              </a:ext>
            </a:extLst>
          </a:blip>
          <a:srcRect t="418" r="1" b="13655"/>
          <a:stretch/>
        </p:blipFill>
        <p:spPr>
          <a:xfrm>
            <a:off x="643467" y="-5"/>
            <a:ext cx="6082711"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sp>
        <p:nvSpPr>
          <p:cNvPr id="15" name="Rectangle 14">
            <a:extLst>
              <a:ext uri="{FF2B5EF4-FFF2-40B4-BE49-F238E27FC236}">
                <a16:creationId xmlns:a16="http://schemas.microsoft.com/office/drawing/2014/main" id="{749FA6A2-2239-4EF2-9EB3-B1DC295FE1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4080063"/>
            <a:ext cx="4614930" cy="2156145"/>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25A1A22-B867-42ED-1A9E-2C291D1AB80D}"/>
              </a:ext>
            </a:extLst>
          </p:cNvPr>
          <p:cNvSpPr txBox="1"/>
          <p:nvPr/>
        </p:nvSpPr>
        <p:spPr>
          <a:xfrm>
            <a:off x="1045029" y="4732774"/>
            <a:ext cx="3200556" cy="1200329"/>
          </a:xfrm>
          <a:prstGeom prst="rect">
            <a:avLst/>
          </a:prstGeom>
          <a:noFill/>
        </p:spPr>
        <p:txBody>
          <a:bodyPr wrap="none" rtlCol="0">
            <a:spAutoFit/>
          </a:bodyPr>
          <a:lstStyle/>
          <a:p>
            <a:r>
              <a:rPr lang="en-US" sz="2400" b="1" i="1" dirty="0"/>
              <a:t>The Freedom 40 x 14 </a:t>
            </a:r>
          </a:p>
          <a:p>
            <a:r>
              <a:rPr lang="en-US" sz="2400" b="1" i="1" dirty="0"/>
              <a:t>Also available as a </a:t>
            </a:r>
          </a:p>
          <a:p>
            <a:r>
              <a:rPr lang="en-US" sz="2400" b="1" i="1" dirty="0"/>
              <a:t>2 stateroom model</a:t>
            </a:r>
          </a:p>
        </p:txBody>
      </p:sp>
    </p:spTree>
    <p:extLst>
      <p:ext uri="{BB962C8B-B14F-4D97-AF65-F5344CB8AC3E}">
        <p14:creationId xmlns:p14="http://schemas.microsoft.com/office/powerpoint/2010/main" val="2001304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6188864"/>
            <a:ext cx="1115625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houseboat on the water&#10;&#10;Description automatically generated">
            <a:extLst>
              <a:ext uri="{FF2B5EF4-FFF2-40B4-BE49-F238E27FC236}">
                <a16:creationId xmlns:a16="http://schemas.microsoft.com/office/drawing/2014/main" id="{3848B05F-7208-69AB-F53E-34108C59B237}"/>
              </a:ext>
            </a:extLst>
          </p:cNvPr>
          <p:cNvPicPr>
            <a:picLocks noChangeAspect="1"/>
          </p:cNvPicPr>
          <p:nvPr/>
        </p:nvPicPr>
        <p:blipFill>
          <a:blip r:embed="rId2">
            <a:extLst>
              <a:ext uri="{28A0092B-C50C-407E-A947-70E740481C1C}">
                <a14:useLocalDpi xmlns:a14="http://schemas.microsoft.com/office/drawing/2010/main" val="0"/>
              </a:ext>
            </a:extLst>
          </a:blip>
          <a:srcRect t="24331" r="1" b="1"/>
          <a:stretch/>
        </p:blipFill>
        <p:spPr>
          <a:xfrm>
            <a:off x="517870" y="462839"/>
            <a:ext cx="11156253" cy="5206167"/>
          </a:xfrm>
          <a:prstGeom prst="rect">
            <a:avLst/>
          </a:prstGeom>
        </p:spPr>
      </p:pic>
      <p:sp>
        <p:nvSpPr>
          <p:cNvPr id="7" name="TextBox 6">
            <a:extLst>
              <a:ext uri="{FF2B5EF4-FFF2-40B4-BE49-F238E27FC236}">
                <a16:creationId xmlns:a16="http://schemas.microsoft.com/office/drawing/2014/main" id="{1C74270A-0536-3E31-4776-16435D38C4C5}"/>
              </a:ext>
            </a:extLst>
          </p:cNvPr>
          <p:cNvSpPr txBox="1"/>
          <p:nvPr/>
        </p:nvSpPr>
        <p:spPr>
          <a:xfrm>
            <a:off x="1347019" y="5466735"/>
            <a:ext cx="3917804" cy="523220"/>
          </a:xfrm>
          <a:prstGeom prst="rect">
            <a:avLst/>
          </a:prstGeom>
          <a:noFill/>
        </p:spPr>
        <p:txBody>
          <a:bodyPr wrap="none" rtlCol="0">
            <a:spAutoFit/>
          </a:bodyPr>
          <a:lstStyle/>
          <a:p>
            <a:r>
              <a:rPr lang="en-US" sz="2800" b="1" i="1" dirty="0"/>
              <a:t>45’ 2 bedroom / 2 bath</a:t>
            </a:r>
          </a:p>
        </p:txBody>
      </p:sp>
    </p:spTree>
    <p:extLst>
      <p:ext uri="{BB962C8B-B14F-4D97-AF65-F5344CB8AC3E}">
        <p14:creationId xmlns:p14="http://schemas.microsoft.com/office/powerpoint/2010/main" val="2889431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bedroom with a white bed and wood floor&#10;&#10;Description automatically generated">
            <a:extLst>
              <a:ext uri="{FF2B5EF4-FFF2-40B4-BE49-F238E27FC236}">
                <a16:creationId xmlns:a16="http://schemas.microsoft.com/office/drawing/2014/main" id="{C7EC73E4-A066-5D4C-CF76-DCF1C2359071}"/>
              </a:ext>
            </a:extLst>
          </p:cNvPr>
          <p:cNvPicPr>
            <a:picLocks noChangeAspect="1"/>
          </p:cNvPicPr>
          <p:nvPr/>
        </p:nvPicPr>
        <p:blipFill>
          <a:blip r:embed="rId2">
            <a:extLst>
              <a:ext uri="{28A0092B-C50C-407E-A947-70E740481C1C}">
                <a14:useLocalDpi xmlns:a14="http://schemas.microsoft.com/office/drawing/2010/main" val="0"/>
              </a:ext>
            </a:extLst>
          </a:blip>
          <a:srcRect l="5049" r="31641" b="-2"/>
          <a:stretch/>
        </p:blipFill>
        <p:spPr>
          <a:xfrm>
            <a:off x="191086" y="171715"/>
            <a:ext cx="5813197" cy="6129087"/>
          </a:xfrm>
          <a:prstGeom prst="rect">
            <a:avLst/>
          </a:prstGeom>
        </p:spPr>
      </p:pic>
      <p:pic>
        <p:nvPicPr>
          <p:cNvPr id="6" name="Picture 5" descr="A kitchen with black cabinets and a white refrigerator&#10;&#10;Description automatically generated">
            <a:extLst>
              <a:ext uri="{FF2B5EF4-FFF2-40B4-BE49-F238E27FC236}">
                <a16:creationId xmlns:a16="http://schemas.microsoft.com/office/drawing/2014/main" id="{2E50ADF9-437B-D4F3-B6A4-E562AB331254}"/>
              </a:ext>
            </a:extLst>
          </p:cNvPr>
          <p:cNvPicPr>
            <a:picLocks noChangeAspect="1"/>
          </p:cNvPicPr>
          <p:nvPr/>
        </p:nvPicPr>
        <p:blipFill>
          <a:blip r:embed="rId3">
            <a:extLst>
              <a:ext uri="{28A0092B-C50C-407E-A947-70E740481C1C}">
                <a14:useLocalDpi xmlns:a14="http://schemas.microsoft.com/office/drawing/2010/main" val="0"/>
              </a:ext>
            </a:extLst>
          </a:blip>
          <a:srcRect t="8015" b="10124"/>
          <a:stretch/>
        </p:blipFill>
        <p:spPr>
          <a:xfrm>
            <a:off x="6196929" y="171716"/>
            <a:ext cx="5803986" cy="3171422"/>
          </a:xfrm>
          <a:prstGeom prst="rect">
            <a:avLst/>
          </a:prstGeom>
        </p:spPr>
      </p:pic>
      <p:pic>
        <p:nvPicPr>
          <p:cNvPr id="3" name="Picture 2" descr="A floor plan of a house&#10;&#10;Description automatically generated">
            <a:extLst>
              <a:ext uri="{FF2B5EF4-FFF2-40B4-BE49-F238E27FC236}">
                <a16:creationId xmlns:a16="http://schemas.microsoft.com/office/drawing/2014/main" id="{68798963-0589-5920-5713-9492CEC3FBC9}"/>
              </a:ext>
            </a:extLst>
          </p:cNvPr>
          <p:cNvPicPr>
            <a:picLocks noChangeAspect="1"/>
          </p:cNvPicPr>
          <p:nvPr/>
        </p:nvPicPr>
        <p:blipFill>
          <a:blip r:embed="rId4">
            <a:extLst>
              <a:ext uri="{28A0092B-C50C-407E-A947-70E740481C1C}">
                <a14:useLocalDpi xmlns:a14="http://schemas.microsoft.com/office/drawing/2010/main" val="0"/>
              </a:ext>
            </a:extLst>
          </a:blip>
          <a:srcRect t="17345"/>
          <a:stretch/>
        </p:blipFill>
        <p:spPr>
          <a:xfrm>
            <a:off x="6196929" y="3514856"/>
            <a:ext cx="5786386" cy="2785950"/>
          </a:xfrm>
          <a:prstGeom prst="rect">
            <a:avLst/>
          </a:prstGeom>
        </p:spPr>
      </p:pic>
    </p:spTree>
    <p:extLst>
      <p:ext uri="{BB962C8B-B14F-4D97-AF65-F5344CB8AC3E}">
        <p14:creationId xmlns:p14="http://schemas.microsoft.com/office/powerpoint/2010/main" val="1839302581"/>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estaltVTI">
  <a:themeElements>
    <a:clrScheme name="AnalogousFromLightSeedLeftStep">
      <a:dk1>
        <a:srgbClr val="000000"/>
      </a:dk1>
      <a:lt1>
        <a:srgbClr val="FFFFFF"/>
      </a:lt1>
      <a:dk2>
        <a:srgbClr val="243241"/>
      </a:dk2>
      <a:lt2>
        <a:srgbClr val="E2E5E8"/>
      </a:lt2>
      <a:accent1>
        <a:srgbClr val="BA9C80"/>
      </a:accent1>
      <a:accent2>
        <a:srgbClr val="BA827F"/>
      </a:accent2>
      <a:accent3>
        <a:srgbClr val="C594A6"/>
      </a:accent3>
      <a:accent4>
        <a:srgbClr val="BA7FAD"/>
      </a:accent4>
      <a:accent5>
        <a:srgbClr val="BC94C5"/>
      </a:accent5>
      <a:accent6>
        <a:srgbClr val="967FBA"/>
      </a:accent6>
      <a:hlink>
        <a:srgbClr val="5E85A8"/>
      </a:hlink>
      <a:folHlink>
        <a:srgbClr val="7F7F7F"/>
      </a:folHlink>
    </a:clrScheme>
    <a:fontScheme name="Bierstadt">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staltVTI" id="{4F87C71D-53D1-4B71-BF97-FD0EA4B25665}" vid="{A110AFC4-8D8A-4C02-8885-7BA370B379B5}"/>
    </a:ext>
  </a:extLst>
</a:theme>
</file>

<file path=ppt/theme/theme2.xml><?xml version="1.0" encoding="utf-8"?>
<a:theme xmlns:a="http://schemas.openxmlformats.org/drawingml/2006/main" name="Ion Boardroom">
  <a:themeElements>
    <a:clrScheme name="Custom 2">
      <a:dk1>
        <a:srgbClr val="000000"/>
      </a:dk1>
      <a:lt1>
        <a:srgbClr val="FFFFFF"/>
      </a:lt1>
      <a:dk2>
        <a:srgbClr val="0054A6"/>
      </a:dk2>
      <a:lt2>
        <a:srgbClr val="545454"/>
      </a:lt2>
      <a:accent1>
        <a:srgbClr val="009ED4"/>
      </a:accent1>
      <a:accent2>
        <a:srgbClr val="2D6794"/>
      </a:accent2>
      <a:accent3>
        <a:srgbClr val="1B3562"/>
      </a:accent3>
      <a:accent4>
        <a:srgbClr val="FFFFFF"/>
      </a:accent4>
      <a:accent5>
        <a:srgbClr val="FFFFFF"/>
      </a:accent5>
      <a:accent6>
        <a:srgbClr val="FFFFFF"/>
      </a:accent6>
      <a:hlink>
        <a:srgbClr val="FFFFFF"/>
      </a:hlink>
      <a:folHlink>
        <a:srgbClr val="FFFFFF"/>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632</TotalTime>
  <Words>1382</Words>
  <Application>Microsoft Office PowerPoint</Application>
  <PresentationFormat>Widescreen</PresentationFormat>
  <Paragraphs>221</Paragraphs>
  <Slides>48</Slides>
  <Notes>10</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48</vt:i4>
      </vt:variant>
    </vt:vector>
  </HeadingPairs>
  <TitlesOfParts>
    <vt:vector size="66" baseType="lpstr">
      <vt:lpstr>Aptos</vt:lpstr>
      <vt:lpstr>Arial</vt:lpstr>
      <vt:lpstr>Bierstadt</vt:lpstr>
      <vt:lpstr>Calibri</vt:lpstr>
      <vt:lpstr>Century Gothic</vt:lpstr>
      <vt:lpstr>HK Grotesk</vt:lpstr>
      <vt:lpstr>HK Grotesk Bold</vt:lpstr>
      <vt:lpstr>HK Grotesk Medium</vt:lpstr>
      <vt:lpstr>Lato</vt:lpstr>
      <vt:lpstr>Lato Bold</vt:lpstr>
      <vt:lpstr>Lato Italics</vt:lpstr>
      <vt:lpstr>Symbol</vt:lpstr>
      <vt:lpstr>Wingdings</vt:lpstr>
      <vt:lpstr>Wingdings 3</vt:lpstr>
      <vt:lpstr>GestaltVTI</vt:lpstr>
      <vt:lpstr>Ion Boardroom</vt:lpstr>
      <vt:lpstr>Office Theme</vt:lpstr>
      <vt:lpstr>1_Office Theme</vt:lpstr>
      <vt:lpstr>PowerPoint Presentation</vt:lpstr>
      <vt:lpstr>Additional Revenue Streams for Marinas.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Marina Profit Center Trends – Boatlifts and PWC Docking Platforms</vt:lpstr>
      <vt:lpstr>Introduction</vt:lpstr>
      <vt:lpstr>Why you should consider boat lifts at your marina.</vt:lpstr>
      <vt:lpstr>Raise Your Profits Today</vt:lpstr>
      <vt:lpstr>Raise Your Profits Today</vt:lpstr>
      <vt:lpstr>Raise Your Profits Today</vt:lpstr>
      <vt:lpstr>Why your customers need to consider a boat lift.</vt:lpstr>
      <vt:lpstr>Selling Points</vt:lpstr>
      <vt:lpstr>Leads</vt:lpstr>
      <vt:lpstr>Identify and Qualify Leads</vt:lpstr>
      <vt:lpstr>What you need to know.</vt:lpstr>
      <vt:lpstr>What Lift Options Are Available?</vt:lpstr>
      <vt:lpstr>What’s required?</vt:lpstr>
      <vt:lpstr>What’s required?</vt:lpstr>
      <vt:lpstr>What’s required?</vt:lpstr>
      <vt:lpstr>What’s required?</vt:lpstr>
      <vt:lpstr>Contact Information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Bill Drage</dc:creator>
  <cp:lastModifiedBy>Emily Tintera</cp:lastModifiedBy>
  <cp:revision>3</cp:revision>
  <dcterms:created xsi:type="dcterms:W3CDTF">2024-11-28T13:59:36Z</dcterms:created>
  <dcterms:modified xsi:type="dcterms:W3CDTF">2024-12-10T20:08:51Z</dcterms:modified>
</cp:coreProperties>
</file>