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73" r:id="rId5"/>
    <p:sldId id="265" r:id="rId6"/>
    <p:sldId id="258" r:id="rId7"/>
    <p:sldId id="267" r:id="rId8"/>
    <p:sldId id="261" r:id="rId9"/>
    <p:sldId id="262" r:id="rId10"/>
    <p:sldId id="268" r:id="rId11"/>
    <p:sldId id="263" r:id="rId12"/>
    <p:sldId id="269" r:id="rId13"/>
    <p:sldId id="264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FE9D5-5AC0-496F-9E8B-50E1F28DFFB5}" v="397" dt="2024-11-22T20:33:19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105" d="100"/>
          <a:sy n="105" d="100"/>
        </p:scale>
        <p:origin x="18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i Sousa" userId="0728a320-12c9-46f0-93c6-01c9957075d3" providerId="ADAL" clId="{70AFE9D5-5AC0-496F-9E8B-50E1F28DFFB5}"/>
    <pc:docChg chg="undo custSel addSld delSld modSld sldOrd">
      <pc:chgData name="Lori Sousa" userId="0728a320-12c9-46f0-93c6-01c9957075d3" providerId="ADAL" clId="{70AFE9D5-5AC0-496F-9E8B-50E1F28DFFB5}" dt="2024-11-22T20:33:19.564" v="1371" actId="20577"/>
      <pc:docMkLst>
        <pc:docMk/>
      </pc:docMkLst>
      <pc:sldChg chg="addSp modSp mod setBg">
        <pc:chgData name="Lori Sousa" userId="0728a320-12c9-46f0-93c6-01c9957075d3" providerId="ADAL" clId="{70AFE9D5-5AC0-496F-9E8B-50E1F28DFFB5}" dt="2024-11-22T20:22:53.117" v="920" actId="20577"/>
        <pc:sldMkLst>
          <pc:docMk/>
          <pc:sldMk cId="0" sldId="256"/>
        </pc:sldMkLst>
        <pc:spChg chg="mod">
          <ac:chgData name="Lori Sousa" userId="0728a320-12c9-46f0-93c6-01c9957075d3" providerId="ADAL" clId="{70AFE9D5-5AC0-496F-9E8B-50E1F28DFFB5}" dt="2024-11-22T20:22:53.117" v="920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Lori Sousa" userId="0728a320-12c9-46f0-93c6-01c9957075d3" providerId="ADAL" clId="{70AFE9D5-5AC0-496F-9E8B-50E1F28DFFB5}" dt="2024-11-22T19:19:50.791" v="195" actId="20577"/>
          <ac:spMkLst>
            <pc:docMk/>
            <pc:sldMk cId="0" sldId="256"/>
            <ac:spMk id="3" creationId="{00000000-0000-0000-0000-000000000000}"/>
          </ac:spMkLst>
        </pc:spChg>
        <pc:spChg chg="add">
          <ac:chgData name="Lori Sousa" userId="0728a320-12c9-46f0-93c6-01c9957075d3" providerId="ADAL" clId="{70AFE9D5-5AC0-496F-9E8B-50E1F28DFFB5}" dt="2024-11-22T19:19:17.373" v="153" actId="26606"/>
          <ac:spMkLst>
            <pc:docMk/>
            <pc:sldMk cId="0" sldId="256"/>
            <ac:spMk id="8" creationId="{2FDF9410-E530-4E71-A2C0-4C24B489649E}"/>
          </ac:spMkLst>
        </pc:spChg>
        <pc:cxnChg chg="add">
          <ac:chgData name="Lori Sousa" userId="0728a320-12c9-46f0-93c6-01c9957075d3" providerId="ADAL" clId="{70AFE9D5-5AC0-496F-9E8B-50E1F28DFFB5}" dt="2024-11-22T19:19:17.373" v="153" actId="26606"/>
          <ac:cxnSpMkLst>
            <pc:docMk/>
            <pc:sldMk cId="0" sldId="256"/>
            <ac:cxnSpMk id="10" creationId="{53268B1E-8861-4702-9529-5A8FB23A618F}"/>
          </ac:cxnSpMkLst>
        </pc:cxnChg>
        <pc:cxnChg chg="add">
          <ac:chgData name="Lori Sousa" userId="0728a320-12c9-46f0-93c6-01c9957075d3" providerId="ADAL" clId="{70AFE9D5-5AC0-496F-9E8B-50E1F28DFFB5}" dt="2024-11-22T19:19:17.373" v="153" actId="26606"/>
          <ac:cxnSpMkLst>
            <pc:docMk/>
            <pc:sldMk cId="0" sldId="256"/>
            <ac:cxnSpMk id="12" creationId="{BC6646AE-8FD6-411E-8640-6CCB250D54FB}"/>
          </ac:cxnSpMkLst>
        </pc:cxnChg>
      </pc:sldChg>
      <pc:sldChg chg="addSp delSp modSp mod setBg delDesignElem">
        <pc:chgData name="Lori Sousa" userId="0728a320-12c9-46f0-93c6-01c9957075d3" providerId="ADAL" clId="{70AFE9D5-5AC0-496F-9E8B-50E1F28DFFB5}" dt="2024-11-22T19:20:19.439" v="243" actId="20577"/>
        <pc:sldMkLst>
          <pc:docMk/>
          <pc:sldMk cId="0" sldId="257"/>
        </pc:sldMkLst>
        <pc:spChg chg="mod">
          <ac:chgData name="Lori Sousa" userId="0728a320-12c9-46f0-93c6-01c9957075d3" providerId="ADAL" clId="{70AFE9D5-5AC0-496F-9E8B-50E1F28DFFB5}" dt="2024-11-22T19:20:19.439" v="243" actId="20577"/>
          <ac:spMkLst>
            <pc:docMk/>
            <pc:sldMk cId="0" sldId="257"/>
            <ac:spMk id="2" creationId="{00000000-0000-0000-0000-000000000000}"/>
          </ac:spMkLst>
        </pc:spChg>
        <pc:spChg chg="del">
          <ac:chgData name="Lori Sousa" userId="0728a320-12c9-46f0-93c6-01c9957075d3" providerId="ADAL" clId="{70AFE9D5-5AC0-496F-9E8B-50E1F28DFFB5}" dt="2024-11-21T22:00:38.302" v="2" actId="26606"/>
          <ac:spMkLst>
            <pc:docMk/>
            <pc:sldMk cId="0" sldId="257"/>
            <ac:spMk id="3" creationId="{00000000-0000-0000-0000-000000000000}"/>
          </ac:spMkLst>
        </pc:spChg>
        <pc:spChg chg="add del">
          <ac:chgData name="Lori Sousa" userId="0728a320-12c9-46f0-93c6-01c9957075d3" providerId="ADAL" clId="{70AFE9D5-5AC0-496F-9E8B-50E1F28DFFB5}" dt="2024-11-21T22:02:48.413" v="16"/>
          <ac:spMkLst>
            <pc:docMk/>
            <pc:sldMk cId="0" sldId="257"/>
            <ac:spMk id="9" creationId="{9F4444CE-BC8D-4D61-B303-4C05614E62AB}"/>
          </ac:spMkLst>
        </pc:spChg>
        <pc:spChg chg="add del">
          <ac:chgData name="Lori Sousa" userId="0728a320-12c9-46f0-93c6-01c9957075d3" providerId="ADAL" clId="{70AFE9D5-5AC0-496F-9E8B-50E1F28DFFB5}" dt="2024-11-21T22:03:03.669" v="22" actId="26606"/>
          <ac:spMkLst>
            <pc:docMk/>
            <pc:sldMk cId="0" sldId="257"/>
            <ac:spMk id="10" creationId="{482E7304-2AC2-4A5C-924D-A6AC3FFC5EAC}"/>
          </ac:spMkLst>
        </pc:spChg>
        <pc:spChg chg="add del">
          <ac:chgData name="Lori Sousa" userId="0728a320-12c9-46f0-93c6-01c9957075d3" providerId="ADAL" clId="{70AFE9D5-5AC0-496F-9E8B-50E1F28DFFB5}" dt="2024-11-21T22:02:48.413" v="16"/>
          <ac:spMkLst>
            <pc:docMk/>
            <pc:sldMk cId="0" sldId="257"/>
            <ac:spMk id="11" creationId="{73772B81-181F-48B7-8826-4D9686D15DF5}"/>
          </ac:spMkLst>
        </pc:spChg>
        <pc:spChg chg="add del">
          <ac:chgData name="Lori Sousa" userId="0728a320-12c9-46f0-93c6-01c9957075d3" providerId="ADAL" clId="{70AFE9D5-5AC0-496F-9E8B-50E1F28DFFB5}" dt="2024-11-21T22:02:48.413" v="16"/>
          <ac:spMkLst>
            <pc:docMk/>
            <pc:sldMk cId="0" sldId="257"/>
            <ac:spMk id="13" creationId="{B2205F6E-03C6-4E92-877C-E2482F6599AA}"/>
          </ac:spMkLst>
        </pc:spChg>
        <pc:spChg chg="add del">
          <ac:chgData name="Lori Sousa" userId="0728a320-12c9-46f0-93c6-01c9957075d3" providerId="ADAL" clId="{70AFE9D5-5AC0-496F-9E8B-50E1F28DFFB5}" dt="2024-11-21T22:03:03.669" v="22" actId="26606"/>
          <ac:spMkLst>
            <pc:docMk/>
            <pc:sldMk cId="0" sldId="257"/>
            <ac:spMk id="14" creationId="{A3C183B1-1D4B-4E3D-A02E-A426E3BFA016}"/>
          </ac:spMkLst>
        </pc:spChg>
        <pc:spChg chg="add del">
          <ac:chgData name="Lori Sousa" userId="0728a320-12c9-46f0-93c6-01c9957075d3" providerId="ADAL" clId="{70AFE9D5-5AC0-496F-9E8B-50E1F28DFFB5}" dt="2024-11-21T22:03:06.533" v="24" actId="26606"/>
          <ac:spMkLst>
            <pc:docMk/>
            <pc:sldMk cId="0" sldId="257"/>
            <ac:spMk id="16" creationId="{A9DA474E-6B91-4200-840F-0257B2358A75}"/>
          </ac:spMkLst>
        </pc:spChg>
        <pc:spChg chg="add del">
          <ac:chgData name="Lori Sousa" userId="0728a320-12c9-46f0-93c6-01c9957075d3" providerId="ADAL" clId="{70AFE9D5-5AC0-496F-9E8B-50E1F28DFFB5}" dt="2024-11-21T22:03:06.533" v="24" actId="26606"/>
          <ac:spMkLst>
            <pc:docMk/>
            <pc:sldMk cId="0" sldId="257"/>
            <ac:spMk id="17" creationId="{32D32A60-013B-47A8-8833-D2424080917B}"/>
          </ac:spMkLst>
        </pc:spChg>
        <pc:spChg chg="add del">
          <ac:chgData name="Lori Sousa" userId="0728a320-12c9-46f0-93c6-01c9957075d3" providerId="ADAL" clId="{70AFE9D5-5AC0-496F-9E8B-50E1F28DFFB5}" dt="2024-11-21T22:03:06.533" v="24" actId="26606"/>
          <ac:spMkLst>
            <pc:docMk/>
            <pc:sldMk cId="0" sldId="257"/>
            <ac:spMk id="19" creationId="{AE27932B-B694-4C4C-90D7-A0333A7C5876}"/>
          </ac:spMkLst>
        </pc:spChg>
        <pc:spChg chg="add del">
          <ac:chgData name="Lori Sousa" userId="0728a320-12c9-46f0-93c6-01c9957075d3" providerId="ADAL" clId="{70AFE9D5-5AC0-496F-9E8B-50E1F28DFFB5}" dt="2024-11-21T22:03:50.474" v="34"/>
          <ac:spMkLst>
            <pc:docMk/>
            <pc:sldMk cId="0" sldId="257"/>
            <ac:spMk id="23" creationId="{482E7304-2AC2-4A5C-924D-A6AC3FFC5EAC}"/>
          </ac:spMkLst>
        </pc:spChg>
        <pc:spChg chg="add del">
          <ac:chgData name="Lori Sousa" userId="0728a320-12c9-46f0-93c6-01c9957075d3" providerId="ADAL" clId="{70AFE9D5-5AC0-496F-9E8B-50E1F28DFFB5}" dt="2024-11-21T22:03:50.474" v="34"/>
          <ac:spMkLst>
            <pc:docMk/>
            <pc:sldMk cId="0" sldId="257"/>
            <ac:spMk id="25" creationId="{A3C183B1-1D4B-4E3D-A02E-A426E3BFA016}"/>
          </ac:spMkLst>
        </pc:spChg>
        <pc:graphicFrameChg chg="add mod modGraphic">
          <ac:chgData name="Lori Sousa" userId="0728a320-12c9-46f0-93c6-01c9957075d3" providerId="ADAL" clId="{70AFE9D5-5AC0-496F-9E8B-50E1F28DFFB5}" dt="2024-11-21T22:03:06.563" v="25" actId="26606"/>
          <ac:graphicFrameMkLst>
            <pc:docMk/>
            <pc:sldMk cId="0" sldId="257"/>
            <ac:graphicFrameMk id="5" creationId="{29901E2C-7081-EEF8-EABE-E13EE009A34A}"/>
          </ac:graphicFrameMkLst>
        </pc:graphicFrameChg>
        <pc:picChg chg="add del">
          <ac:chgData name="Lori Sousa" userId="0728a320-12c9-46f0-93c6-01c9957075d3" providerId="ADAL" clId="{70AFE9D5-5AC0-496F-9E8B-50E1F28DFFB5}" dt="2024-11-21T22:03:06.533" v="24" actId="26606"/>
          <ac:picMkLst>
            <pc:docMk/>
            <pc:sldMk cId="0" sldId="257"/>
            <ac:picMk id="18" creationId="{DF63C9AD-AE6E-4512-8171-91612E84CCFB}"/>
          </ac:picMkLst>
        </pc:picChg>
        <pc:cxnChg chg="add del">
          <ac:chgData name="Lori Sousa" userId="0728a320-12c9-46f0-93c6-01c9957075d3" providerId="ADAL" clId="{70AFE9D5-5AC0-496F-9E8B-50E1F28DFFB5}" dt="2024-11-21T22:03:03.669" v="22" actId="26606"/>
          <ac:cxnSpMkLst>
            <pc:docMk/>
            <pc:sldMk cId="0" sldId="257"/>
            <ac:cxnSpMk id="12" creationId="{D259FEF2-F6A5-442F-BA10-4E39EECD0ABE}"/>
          </ac:cxnSpMkLst>
        </pc:cxnChg>
        <pc:cxnChg chg="add del">
          <ac:chgData name="Lori Sousa" userId="0728a320-12c9-46f0-93c6-01c9957075d3" providerId="ADAL" clId="{70AFE9D5-5AC0-496F-9E8B-50E1F28DFFB5}" dt="2024-11-21T22:03:06.533" v="24" actId="26606"/>
          <ac:cxnSpMkLst>
            <pc:docMk/>
            <pc:sldMk cId="0" sldId="257"/>
            <ac:cxnSpMk id="20" creationId="{FE1A49CE-B63D-457A-A180-1C883E1A63D2}"/>
          </ac:cxnSpMkLst>
        </pc:cxnChg>
        <pc:cxnChg chg="add del">
          <ac:chgData name="Lori Sousa" userId="0728a320-12c9-46f0-93c6-01c9957075d3" providerId="ADAL" clId="{70AFE9D5-5AC0-496F-9E8B-50E1F28DFFB5}" dt="2024-11-21T22:03:06.533" v="24" actId="26606"/>
          <ac:cxnSpMkLst>
            <pc:docMk/>
            <pc:sldMk cId="0" sldId="257"/>
            <ac:cxnSpMk id="21" creationId="{9EBB0476-5CF0-4F44-8D68-5D42D7AEE43A}"/>
          </ac:cxnSpMkLst>
        </pc:cxnChg>
        <pc:cxnChg chg="add del">
          <ac:chgData name="Lori Sousa" userId="0728a320-12c9-46f0-93c6-01c9957075d3" providerId="ADAL" clId="{70AFE9D5-5AC0-496F-9E8B-50E1F28DFFB5}" dt="2024-11-21T22:03:50.474" v="34"/>
          <ac:cxnSpMkLst>
            <pc:docMk/>
            <pc:sldMk cId="0" sldId="257"/>
            <ac:cxnSpMk id="24" creationId="{D259FEF2-F6A5-442F-BA10-4E39EECD0ABE}"/>
          </ac:cxnSpMkLst>
        </pc:cxnChg>
      </pc:sldChg>
      <pc:sldChg chg="addSp delSp modSp mod setBg">
        <pc:chgData name="Lori Sousa" userId="0728a320-12c9-46f0-93c6-01c9957075d3" providerId="ADAL" clId="{70AFE9D5-5AC0-496F-9E8B-50E1F28DFFB5}" dt="2024-11-22T19:54:02.679" v="792" actId="20577"/>
        <pc:sldMkLst>
          <pc:docMk/>
          <pc:sldMk cId="0" sldId="258"/>
        </pc:sldMkLst>
        <pc:spChg chg="mod">
          <ac:chgData name="Lori Sousa" userId="0728a320-12c9-46f0-93c6-01c9957075d3" providerId="ADAL" clId="{70AFE9D5-5AC0-496F-9E8B-50E1F28DFFB5}" dt="2024-11-22T19:20:39.499" v="244" actId="122"/>
          <ac:spMkLst>
            <pc:docMk/>
            <pc:sldMk cId="0" sldId="258"/>
            <ac:spMk id="2" creationId="{00000000-0000-0000-0000-000000000000}"/>
          </ac:spMkLst>
        </pc:spChg>
        <pc:spChg chg="del mod">
          <ac:chgData name="Lori Sousa" userId="0728a320-12c9-46f0-93c6-01c9957075d3" providerId="ADAL" clId="{70AFE9D5-5AC0-496F-9E8B-50E1F28DFFB5}" dt="2024-11-21T22:04:13.427" v="45" actId="26606"/>
          <ac:spMkLst>
            <pc:docMk/>
            <pc:sldMk cId="0" sldId="258"/>
            <ac:spMk id="3" creationId="{00000000-0000-0000-0000-000000000000}"/>
          </ac:spMkLst>
        </pc:spChg>
        <pc:spChg chg="add">
          <ac:chgData name="Lori Sousa" userId="0728a320-12c9-46f0-93c6-01c9957075d3" providerId="ADAL" clId="{70AFE9D5-5AC0-496F-9E8B-50E1F28DFFB5}" dt="2024-11-21T22:04:13.427" v="45" actId="26606"/>
          <ac:spMkLst>
            <pc:docMk/>
            <pc:sldMk cId="0" sldId="258"/>
            <ac:spMk id="9" creationId="{482E7304-2AC2-4A5C-924D-A6AC3FFC5EAC}"/>
          </ac:spMkLst>
        </pc:spChg>
        <pc:spChg chg="add">
          <ac:chgData name="Lori Sousa" userId="0728a320-12c9-46f0-93c6-01c9957075d3" providerId="ADAL" clId="{70AFE9D5-5AC0-496F-9E8B-50E1F28DFFB5}" dt="2024-11-21T22:04:13.427" v="45" actId="26606"/>
          <ac:spMkLst>
            <pc:docMk/>
            <pc:sldMk cId="0" sldId="258"/>
            <ac:spMk id="13" creationId="{A3C183B1-1D4B-4E3D-A02E-A426E3BFA016}"/>
          </ac:spMkLst>
        </pc:spChg>
        <pc:graphicFrameChg chg="add mod">
          <ac:chgData name="Lori Sousa" userId="0728a320-12c9-46f0-93c6-01c9957075d3" providerId="ADAL" clId="{70AFE9D5-5AC0-496F-9E8B-50E1F28DFFB5}" dt="2024-11-22T19:54:02.679" v="792" actId="20577"/>
          <ac:graphicFrameMkLst>
            <pc:docMk/>
            <pc:sldMk cId="0" sldId="258"/>
            <ac:graphicFrameMk id="5" creationId="{59FB7580-56E7-54A4-0EA6-BE6B7D963220}"/>
          </ac:graphicFrameMkLst>
        </pc:graphicFrameChg>
        <pc:cxnChg chg="add">
          <ac:chgData name="Lori Sousa" userId="0728a320-12c9-46f0-93c6-01c9957075d3" providerId="ADAL" clId="{70AFE9D5-5AC0-496F-9E8B-50E1F28DFFB5}" dt="2024-11-21T22:04:13.427" v="45" actId="26606"/>
          <ac:cxnSpMkLst>
            <pc:docMk/>
            <pc:sldMk cId="0" sldId="258"/>
            <ac:cxnSpMk id="11" creationId="{D259FEF2-F6A5-442F-BA10-4E39EECD0ABE}"/>
          </ac:cxnSpMkLst>
        </pc:cxnChg>
      </pc:sldChg>
      <pc:sldChg chg="addSp delSp modSp mod ord setBg">
        <pc:chgData name="Lori Sousa" userId="0728a320-12c9-46f0-93c6-01c9957075d3" providerId="ADAL" clId="{70AFE9D5-5AC0-496F-9E8B-50E1F28DFFB5}" dt="2024-11-22T19:56:09.219" v="819" actId="27636"/>
        <pc:sldMkLst>
          <pc:docMk/>
          <pc:sldMk cId="0" sldId="259"/>
        </pc:sldMkLst>
        <pc:spChg chg="mod">
          <ac:chgData name="Lori Sousa" userId="0728a320-12c9-46f0-93c6-01c9957075d3" providerId="ADAL" clId="{70AFE9D5-5AC0-496F-9E8B-50E1F28DFFB5}" dt="2024-11-22T19:21:08.439" v="250" actId="20577"/>
          <ac:spMkLst>
            <pc:docMk/>
            <pc:sldMk cId="0" sldId="259"/>
            <ac:spMk id="2" creationId="{00000000-0000-0000-0000-000000000000}"/>
          </ac:spMkLst>
        </pc:spChg>
        <pc:spChg chg="add del mod">
          <ac:chgData name="Lori Sousa" userId="0728a320-12c9-46f0-93c6-01c9957075d3" providerId="ADAL" clId="{70AFE9D5-5AC0-496F-9E8B-50E1F28DFFB5}" dt="2024-11-21T22:05:17.375" v="53" actId="26606"/>
          <ac:spMkLst>
            <pc:docMk/>
            <pc:sldMk cId="0" sldId="259"/>
            <ac:spMk id="3" creationId="{00000000-0000-0000-0000-000000000000}"/>
          </ac:spMkLst>
        </pc:spChg>
        <pc:spChg chg="add">
          <ac:chgData name="Lori Sousa" userId="0728a320-12c9-46f0-93c6-01c9957075d3" providerId="ADAL" clId="{70AFE9D5-5AC0-496F-9E8B-50E1F28DFFB5}" dt="2024-11-21T22:05:17.375" v="53" actId="26606"/>
          <ac:spMkLst>
            <pc:docMk/>
            <pc:sldMk cId="0" sldId="259"/>
            <ac:spMk id="8" creationId="{F63C748C-967B-4A7B-A90F-3EDD0F485AC6}"/>
          </ac:spMkLst>
        </pc:spChg>
        <pc:spChg chg="add del">
          <ac:chgData name="Lori Sousa" userId="0728a320-12c9-46f0-93c6-01c9957075d3" providerId="ADAL" clId="{70AFE9D5-5AC0-496F-9E8B-50E1F28DFFB5}" dt="2024-11-21T22:05:17.375" v="52" actId="26606"/>
          <ac:spMkLst>
            <pc:docMk/>
            <pc:sldMk cId="0" sldId="259"/>
            <ac:spMk id="9" creationId="{32D32A60-013B-47A8-8833-D2424080917B}"/>
          </ac:spMkLst>
        </pc:spChg>
        <pc:spChg chg="add">
          <ac:chgData name="Lori Sousa" userId="0728a320-12c9-46f0-93c6-01c9957075d3" providerId="ADAL" clId="{70AFE9D5-5AC0-496F-9E8B-50E1F28DFFB5}" dt="2024-11-21T22:05:17.375" v="53" actId="26606"/>
          <ac:spMkLst>
            <pc:docMk/>
            <pc:sldMk cId="0" sldId="259"/>
            <ac:spMk id="10" creationId="{C0143637-4934-44E4-B909-BAF1E7B27972}"/>
          </ac:spMkLst>
        </pc:spChg>
        <pc:spChg chg="add del">
          <ac:chgData name="Lori Sousa" userId="0728a320-12c9-46f0-93c6-01c9957075d3" providerId="ADAL" clId="{70AFE9D5-5AC0-496F-9E8B-50E1F28DFFB5}" dt="2024-11-21T22:05:17.375" v="52" actId="26606"/>
          <ac:spMkLst>
            <pc:docMk/>
            <pc:sldMk cId="0" sldId="259"/>
            <ac:spMk id="11" creationId="{AE27932B-B694-4C4C-90D7-A0333A7C5876}"/>
          </ac:spMkLst>
        </pc:spChg>
        <pc:spChg chg="add del">
          <ac:chgData name="Lori Sousa" userId="0728a320-12c9-46f0-93c6-01c9957075d3" providerId="ADAL" clId="{70AFE9D5-5AC0-496F-9E8B-50E1F28DFFB5}" dt="2024-11-21T22:05:17.375" v="52" actId="26606"/>
          <ac:spMkLst>
            <pc:docMk/>
            <pc:sldMk cId="0" sldId="259"/>
            <ac:spMk id="15" creationId="{A9DA474E-6B91-4200-840F-0257B2358A75}"/>
          </ac:spMkLst>
        </pc:spChg>
        <pc:spChg chg="add mod">
          <ac:chgData name="Lori Sousa" userId="0728a320-12c9-46f0-93c6-01c9957075d3" providerId="ADAL" clId="{70AFE9D5-5AC0-496F-9E8B-50E1F28DFFB5}" dt="2024-11-22T19:56:09.219" v="819" actId="27636"/>
          <ac:spMkLst>
            <pc:docMk/>
            <pc:sldMk cId="0" sldId="259"/>
            <ac:spMk id="21" creationId="{00000000-0000-0000-0000-000000000000}"/>
          </ac:spMkLst>
        </pc:spChg>
        <pc:graphicFrameChg chg="add del">
          <ac:chgData name="Lori Sousa" userId="0728a320-12c9-46f0-93c6-01c9957075d3" providerId="ADAL" clId="{70AFE9D5-5AC0-496F-9E8B-50E1F28DFFB5}" dt="2024-11-21T22:05:17.375" v="52" actId="26606"/>
          <ac:graphicFrameMkLst>
            <pc:docMk/>
            <pc:sldMk cId="0" sldId="259"/>
            <ac:graphicFrameMk id="5" creationId="{177D0EFA-4E60-B0DF-C9E8-95DE186956F1}"/>
          </ac:graphicFrameMkLst>
        </pc:graphicFrameChg>
        <pc:picChg chg="add del">
          <ac:chgData name="Lori Sousa" userId="0728a320-12c9-46f0-93c6-01c9957075d3" providerId="ADAL" clId="{70AFE9D5-5AC0-496F-9E8B-50E1F28DFFB5}" dt="2024-11-21T22:05:17.375" v="52" actId="26606"/>
          <ac:picMkLst>
            <pc:docMk/>
            <pc:sldMk cId="0" sldId="259"/>
            <ac:picMk id="17" creationId="{DF63C9AD-AE6E-4512-8171-91612E84CCFB}"/>
          </ac:picMkLst>
        </pc:picChg>
        <pc:cxnChg chg="add del">
          <ac:chgData name="Lori Sousa" userId="0728a320-12c9-46f0-93c6-01c9957075d3" providerId="ADAL" clId="{70AFE9D5-5AC0-496F-9E8B-50E1F28DFFB5}" dt="2024-11-21T22:05:17.375" v="52" actId="26606"/>
          <ac:cxnSpMkLst>
            <pc:docMk/>
            <pc:sldMk cId="0" sldId="259"/>
            <ac:cxnSpMk id="13" creationId="{9EBB0476-5CF0-4F44-8D68-5D42D7AEE43A}"/>
          </ac:cxnSpMkLst>
        </pc:cxnChg>
        <pc:cxnChg chg="add del">
          <ac:chgData name="Lori Sousa" userId="0728a320-12c9-46f0-93c6-01c9957075d3" providerId="ADAL" clId="{70AFE9D5-5AC0-496F-9E8B-50E1F28DFFB5}" dt="2024-11-21T22:05:17.375" v="52" actId="26606"/>
          <ac:cxnSpMkLst>
            <pc:docMk/>
            <pc:sldMk cId="0" sldId="259"/>
            <ac:cxnSpMk id="19" creationId="{FE1A49CE-B63D-457A-A180-1C883E1A63D2}"/>
          </ac:cxnSpMkLst>
        </pc:cxnChg>
      </pc:sldChg>
      <pc:sldChg chg="addSp modSp del mod setBg">
        <pc:chgData name="Lori Sousa" userId="0728a320-12c9-46f0-93c6-01c9957075d3" providerId="ADAL" clId="{70AFE9D5-5AC0-496F-9E8B-50E1F28DFFB5}" dt="2024-11-22T20:21:08.726" v="895" actId="2696"/>
        <pc:sldMkLst>
          <pc:docMk/>
          <pc:sldMk cId="0" sldId="260"/>
        </pc:sldMkLst>
        <pc:spChg chg="mod">
          <ac:chgData name="Lori Sousa" userId="0728a320-12c9-46f0-93c6-01c9957075d3" providerId="ADAL" clId="{70AFE9D5-5AC0-496F-9E8B-50E1F28DFFB5}" dt="2024-11-22T19:21:41.805" v="277" actId="20577"/>
          <ac:spMkLst>
            <pc:docMk/>
            <pc:sldMk cId="0" sldId="260"/>
            <ac:spMk id="2" creationId="{00000000-0000-0000-0000-000000000000}"/>
          </ac:spMkLst>
        </pc:spChg>
        <pc:spChg chg="mod">
          <ac:chgData name="Lori Sousa" userId="0728a320-12c9-46f0-93c6-01c9957075d3" providerId="ADAL" clId="{70AFE9D5-5AC0-496F-9E8B-50E1F28DFFB5}" dt="2024-11-22T19:56:49.350" v="823" actId="6549"/>
          <ac:spMkLst>
            <pc:docMk/>
            <pc:sldMk cId="0" sldId="260"/>
            <ac:spMk id="3" creationId="{00000000-0000-0000-0000-000000000000}"/>
          </ac:spMkLst>
        </pc:spChg>
        <pc:spChg chg="add">
          <ac:chgData name="Lori Sousa" userId="0728a320-12c9-46f0-93c6-01c9957075d3" providerId="ADAL" clId="{70AFE9D5-5AC0-496F-9E8B-50E1F28DFFB5}" dt="2024-11-21T22:05:54.965" v="58" actId="26606"/>
          <ac:spMkLst>
            <pc:docMk/>
            <pc:sldMk cId="0" sldId="260"/>
            <ac:spMk id="8" creationId="{F63C748C-967B-4A7B-A90F-3EDD0F485AC6}"/>
          </ac:spMkLst>
        </pc:spChg>
        <pc:spChg chg="add">
          <ac:chgData name="Lori Sousa" userId="0728a320-12c9-46f0-93c6-01c9957075d3" providerId="ADAL" clId="{70AFE9D5-5AC0-496F-9E8B-50E1F28DFFB5}" dt="2024-11-21T22:05:54.965" v="58" actId="26606"/>
          <ac:spMkLst>
            <pc:docMk/>
            <pc:sldMk cId="0" sldId="260"/>
            <ac:spMk id="10" creationId="{C0143637-4934-44E4-B909-BAF1E7B27972}"/>
          </ac:spMkLst>
        </pc:spChg>
      </pc:sldChg>
      <pc:sldChg chg="addSp modSp mod ord setBg">
        <pc:chgData name="Lori Sousa" userId="0728a320-12c9-46f0-93c6-01c9957075d3" providerId="ADAL" clId="{70AFE9D5-5AC0-496F-9E8B-50E1F28DFFB5}" dt="2024-11-22T20:29:29.508" v="1248" actId="33524"/>
        <pc:sldMkLst>
          <pc:docMk/>
          <pc:sldMk cId="0" sldId="261"/>
        </pc:sldMkLst>
        <pc:spChg chg="mod">
          <ac:chgData name="Lori Sousa" userId="0728a320-12c9-46f0-93c6-01c9957075d3" providerId="ADAL" clId="{70AFE9D5-5AC0-496F-9E8B-50E1F28DFFB5}" dt="2024-11-22T20:15:24.444" v="826" actId="26606"/>
          <ac:spMkLst>
            <pc:docMk/>
            <pc:sldMk cId="0" sldId="261"/>
            <ac:spMk id="2" creationId="{00000000-0000-0000-0000-000000000000}"/>
          </ac:spMkLst>
        </pc:spChg>
        <pc:spChg chg="mod">
          <ac:chgData name="Lori Sousa" userId="0728a320-12c9-46f0-93c6-01c9957075d3" providerId="ADAL" clId="{70AFE9D5-5AC0-496F-9E8B-50E1F28DFFB5}" dt="2024-11-22T20:29:29.508" v="1248" actId="33524"/>
          <ac:spMkLst>
            <pc:docMk/>
            <pc:sldMk cId="0" sldId="261"/>
            <ac:spMk id="3" creationId="{00000000-0000-0000-0000-000000000000}"/>
          </ac:spMkLst>
        </pc:spChg>
        <pc:spChg chg="add">
          <ac:chgData name="Lori Sousa" userId="0728a320-12c9-46f0-93c6-01c9957075d3" providerId="ADAL" clId="{70AFE9D5-5AC0-496F-9E8B-50E1F28DFFB5}" dt="2024-11-22T20:15:24.444" v="826" actId="26606"/>
          <ac:spMkLst>
            <pc:docMk/>
            <pc:sldMk cId="0" sldId="261"/>
            <ac:spMk id="8" creationId="{F63C748C-967B-4A7B-A90F-3EDD0F485AC6}"/>
          </ac:spMkLst>
        </pc:spChg>
        <pc:spChg chg="add">
          <ac:chgData name="Lori Sousa" userId="0728a320-12c9-46f0-93c6-01c9957075d3" providerId="ADAL" clId="{70AFE9D5-5AC0-496F-9E8B-50E1F28DFFB5}" dt="2024-11-22T20:15:24.444" v="826" actId="26606"/>
          <ac:spMkLst>
            <pc:docMk/>
            <pc:sldMk cId="0" sldId="261"/>
            <ac:spMk id="10" creationId="{C0143637-4934-44E4-B909-BAF1E7B27972}"/>
          </ac:spMkLst>
        </pc:spChg>
      </pc:sldChg>
      <pc:sldChg chg="addSp modSp mod ord setBg">
        <pc:chgData name="Lori Sousa" userId="0728a320-12c9-46f0-93c6-01c9957075d3" providerId="ADAL" clId="{70AFE9D5-5AC0-496F-9E8B-50E1F28DFFB5}" dt="2024-11-22T20:29:50.264" v="1253" actId="14100"/>
        <pc:sldMkLst>
          <pc:docMk/>
          <pc:sldMk cId="0" sldId="262"/>
        </pc:sldMkLst>
        <pc:spChg chg="mod">
          <ac:chgData name="Lori Sousa" userId="0728a320-12c9-46f0-93c6-01c9957075d3" providerId="ADAL" clId="{70AFE9D5-5AC0-496F-9E8B-50E1F28DFFB5}" dt="2024-11-22T20:15:56.720" v="829" actId="26606"/>
          <ac:spMkLst>
            <pc:docMk/>
            <pc:sldMk cId="0" sldId="262"/>
            <ac:spMk id="2" creationId="{00000000-0000-0000-0000-000000000000}"/>
          </ac:spMkLst>
        </pc:spChg>
        <pc:spChg chg="mod">
          <ac:chgData name="Lori Sousa" userId="0728a320-12c9-46f0-93c6-01c9957075d3" providerId="ADAL" clId="{70AFE9D5-5AC0-496F-9E8B-50E1F28DFFB5}" dt="2024-11-22T20:29:50.264" v="1253" actId="14100"/>
          <ac:spMkLst>
            <pc:docMk/>
            <pc:sldMk cId="0" sldId="262"/>
            <ac:spMk id="3" creationId="{00000000-0000-0000-0000-000000000000}"/>
          </ac:spMkLst>
        </pc:spChg>
        <pc:spChg chg="add">
          <ac:chgData name="Lori Sousa" userId="0728a320-12c9-46f0-93c6-01c9957075d3" providerId="ADAL" clId="{70AFE9D5-5AC0-496F-9E8B-50E1F28DFFB5}" dt="2024-11-22T20:15:56.720" v="829" actId="26606"/>
          <ac:spMkLst>
            <pc:docMk/>
            <pc:sldMk cId="0" sldId="262"/>
            <ac:spMk id="8" creationId="{F63C748C-967B-4A7B-A90F-3EDD0F485AC6}"/>
          </ac:spMkLst>
        </pc:spChg>
        <pc:spChg chg="add">
          <ac:chgData name="Lori Sousa" userId="0728a320-12c9-46f0-93c6-01c9957075d3" providerId="ADAL" clId="{70AFE9D5-5AC0-496F-9E8B-50E1F28DFFB5}" dt="2024-11-22T20:15:56.720" v="829" actId="26606"/>
          <ac:spMkLst>
            <pc:docMk/>
            <pc:sldMk cId="0" sldId="262"/>
            <ac:spMk id="10" creationId="{C0143637-4934-44E4-B909-BAF1E7B27972}"/>
          </ac:spMkLst>
        </pc:spChg>
      </pc:sldChg>
      <pc:sldChg chg="addSp modSp mod ord setBg">
        <pc:chgData name="Lori Sousa" userId="0728a320-12c9-46f0-93c6-01c9957075d3" providerId="ADAL" clId="{70AFE9D5-5AC0-496F-9E8B-50E1F28DFFB5}" dt="2024-11-22T20:19:46.676" v="889"/>
        <pc:sldMkLst>
          <pc:docMk/>
          <pc:sldMk cId="0" sldId="263"/>
        </pc:sldMkLst>
        <pc:spChg chg="mod">
          <ac:chgData name="Lori Sousa" userId="0728a320-12c9-46f0-93c6-01c9957075d3" providerId="ADAL" clId="{70AFE9D5-5AC0-496F-9E8B-50E1F28DFFB5}" dt="2024-11-22T20:18:02.927" v="878" actId="26606"/>
          <ac:spMkLst>
            <pc:docMk/>
            <pc:sldMk cId="0" sldId="263"/>
            <ac:spMk id="2" creationId="{00000000-0000-0000-0000-000000000000}"/>
          </ac:spMkLst>
        </pc:spChg>
        <pc:spChg chg="mod">
          <ac:chgData name="Lori Sousa" userId="0728a320-12c9-46f0-93c6-01c9957075d3" providerId="ADAL" clId="{70AFE9D5-5AC0-496F-9E8B-50E1F28DFFB5}" dt="2024-11-22T20:18:02.927" v="878" actId="26606"/>
          <ac:spMkLst>
            <pc:docMk/>
            <pc:sldMk cId="0" sldId="263"/>
            <ac:spMk id="3" creationId="{00000000-0000-0000-0000-000000000000}"/>
          </ac:spMkLst>
        </pc:spChg>
        <pc:spChg chg="add">
          <ac:chgData name="Lori Sousa" userId="0728a320-12c9-46f0-93c6-01c9957075d3" providerId="ADAL" clId="{70AFE9D5-5AC0-496F-9E8B-50E1F28DFFB5}" dt="2024-11-22T20:18:02.927" v="878" actId="26606"/>
          <ac:spMkLst>
            <pc:docMk/>
            <pc:sldMk cId="0" sldId="263"/>
            <ac:spMk id="8" creationId="{F63C748C-967B-4A7B-A90F-3EDD0F485AC6}"/>
          </ac:spMkLst>
        </pc:spChg>
        <pc:spChg chg="add">
          <ac:chgData name="Lori Sousa" userId="0728a320-12c9-46f0-93c6-01c9957075d3" providerId="ADAL" clId="{70AFE9D5-5AC0-496F-9E8B-50E1F28DFFB5}" dt="2024-11-22T20:18:02.927" v="878" actId="26606"/>
          <ac:spMkLst>
            <pc:docMk/>
            <pc:sldMk cId="0" sldId="263"/>
            <ac:spMk id="10" creationId="{C0143637-4934-44E4-B909-BAF1E7B27972}"/>
          </ac:spMkLst>
        </pc:spChg>
      </pc:sldChg>
      <pc:sldChg chg="addSp delSp modSp mod ord setBg">
        <pc:chgData name="Lori Sousa" userId="0728a320-12c9-46f0-93c6-01c9957075d3" providerId="ADAL" clId="{70AFE9D5-5AC0-496F-9E8B-50E1F28DFFB5}" dt="2024-11-22T20:30:29.059" v="1337" actId="5793"/>
        <pc:sldMkLst>
          <pc:docMk/>
          <pc:sldMk cId="0" sldId="264"/>
        </pc:sldMkLst>
        <pc:spChg chg="mod">
          <ac:chgData name="Lori Sousa" userId="0728a320-12c9-46f0-93c6-01c9957075d3" providerId="ADAL" clId="{70AFE9D5-5AC0-496F-9E8B-50E1F28DFFB5}" dt="2024-11-22T20:18:17.135" v="881" actId="26606"/>
          <ac:spMkLst>
            <pc:docMk/>
            <pc:sldMk cId="0" sldId="264"/>
            <ac:spMk id="2" creationId="{00000000-0000-0000-0000-000000000000}"/>
          </ac:spMkLst>
        </pc:spChg>
        <pc:spChg chg="add del mod">
          <ac:chgData name="Lori Sousa" userId="0728a320-12c9-46f0-93c6-01c9957075d3" providerId="ADAL" clId="{70AFE9D5-5AC0-496F-9E8B-50E1F28DFFB5}" dt="2024-11-22T20:30:29.059" v="1337" actId="5793"/>
          <ac:spMkLst>
            <pc:docMk/>
            <pc:sldMk cId="0" sldId="264"/>
            <ac:spMk id="3" creationId="{00000000-0000-0000-0000-000000000000}"/>
          </ac:spMkLst>
        </pc:spChg>
        <pc:spChg chg="add">
          <ac:chgData name="Lori Sousa" userId="0728a320-12c9-46f0-93c6-01c9957075d3" providerId="ADAL" clId="{70AFE9D5-5AC0-496F-9E8B-50E1F28DFFB5}" dt="2024-11-22T20:18:17.135" v="881" actId="26606"/>
          <ac:spMkLst>
            <pc:docMk/>
            <pc:sldMk cId="0" sldId="264"/>
            <ac:spMk id="8" creationId="{F63C748C-967B-4A7B-A90F-3EDD0F485AC6}"/>
          </ac:spMkLst>
        </pc:spChg>
        <pc:spChg chg="add del">
          <ac:chgData name="Lori Sousa" userId="0728a320-12c9-46f0-93c6-01c9957075d3" providerId="ADAL" clId="{70AFE9D5-5AC0-496F-9E8B-50E1F28DFFB5}" dt="2024-11-22T19:26:17.477" v="389" actId="26606"/>
          <ac:spMkLst>
            <pc:docMk/>
            <pc:sldMk cId="0" sldId="264"/>
            <ac:spMk id="9" creationId="{482E7304-2AC2-4A5C-924D-A6AC3FFC5EAC}"/>
          </ac:spMkLst>
        </pc:spChg>
        <pc:spChg chg="add">
          <ac:chgData name="Lori Sousa" userId="0728a320-12c9-46f0-93c6-01c9957075d3" providerId="ADAL" clId="{70AFE9D5-5AC0-496F-9E8B-50E1F28DFFB5}" dt="2024-11-22T20:18:17.135" v="881" actId="26606"/>
          <ac:spMkLst>
            <pc:docMk/>
            <pc:sldMk cId="0" sldId="264"/>
            <ac:spMk id="10" creationId="{C0143637-4934-44E4-B909-BAF1E7B27972}"/>
          </ac:spMkLst>
        </pc:spChg>
        <pc:spChg chg="add del">
          <ac:chgData name="Lori Sousa" userId="0728a320-12c9-46f0-93c6-01c9957075d3" providerId="ADAL" clId="{70AFE9D5-5AC0-496F-9E8B-50E1F28DFFB5}" dt="2024-11-22T19:26:17.477" v="389" actId="26606"/>
          <ac:spMkLst>
            <pc:docMk/>
            <pc:sldMk cId="0" sldId="264"/>
            <ac:spMk id="13" creationId="{A3C183B1-1D4B-4E3D-A02E-A426E3BFA016}"/>
          </ac:spMkLst>
        </pc:spChg>
        <pc:graphicFrameChg chg="add del">
          <ac:chgData name="Lori Sousa" userId="0728a320-12c9-46f0-93c6-01c9957075d3" providerId="ADAL" clId="{70AFE9D5-5AC0-496F-9E8B-50E1F28DFFB5}" dt="2024-11-22T19:26:17.477" v="389" actId="26606"/>
          <ac:graphicFrameMkLst>
            <pc:docMk/>
            <pc:sldMk cId="0" sldId="264"/>
            <ac:graphicFrameMk id="5" creationId="{4B03D3CE-2F7D-F604-C22A-55DE3A543E32}"/>
          </ac:graphicFrameMkLst>
        </pc:graphicFrameChg>
        <pc:cxnChg chg="add del">
          <ac:chgData name="Lori Sousa" userId="0728a320-12c9-46f0-93c6-01c9957075d3" providerId="ADAL" clId="{70AFE9D5-5AC0-496F-9E8B-50E1F28DFFB5}" dt="2024-11-22T19:26:17.477" v="389" actId="26606"/>
          <ac:cxnSpMkLst>
            <pc:docMk/>
            <pc:sldMk cId="0" sldId="264"/>
            <ac:cxnSpMk id="11" creationId="{D259FEF2-F6A5-442F-BA10-4E39EECD0ABE}"/>
          </ac:cxnSpMkLst>
        </pc:cxnChg>
      </pc:sldChg>
      <pc:sldChg chg="addSp delSp modSp mod setBg">
        <pc:chgData name="Lori Sousa" userId="0728a320-12c9-46f0-93c6-01c9957075d3" providerId="ADAL" clId="{70AFE9D5-5AC0-496F-9E8B-50E1F28DFFB5}" dt="2024-11-22T20:29:13.198" v="1247" actId="2711"/>
        <pc:sldMkLst>
          <pc:docMk/>
          <pc:sldMk cId="0" sldId="265"/>
        </pc:sldMkLst>
        <pc:spChg chg="mod">
          <ac:chgData name="Lori Sousa" userId="0728a320-12c9-46f0-93c6-01c9957075d3" providerId="ADAL" clId="{70AFE9D5-5AC0-496F-9E8B-50E1F28DFFB5}" dt="2024-11-22T20:29:13.198" v="1247" actId="2711"/>
          <ac:spMkLst>
            <pc:docMk/>
            <pc:sldMk cId="0" sldId="265"/>
            <ac:spMk id="4" creationId="{00000000-0000-0000-0000-000000000000}"/>
          </ac:spMkLst>
        </pc:spChg>
        <pc:spChg chg="add del">
          <ac:chgData name="Lori Sousa" userId="0728a320-12c9-46f0-93c6-01c9957075d3" providerId="ADAL" clId="{70AFE9D5-5AC0-496F-9E8B-50E1F28DFFB5}" dt="2024-11-22T19:53:11.148" v="764" actId="26606"/>
          <ac:spMkLst>
            <pc:docMk/>
            <pc:sldMk cId="0" sldId="265"/>
            <ac:spMk id="11" creationId="{E724B9E8-02C8-4B2E-8770-A00A67760DF0}"/>
          </ac:spMkLst>
        </pc:spChg>
        <pc:spChg chg="add del">
          <ac:chgData name="Lori Sousa" userId="0728a320-12c9-46f0-93c6-01c9957075d3" providerId="ADAL" clId="{70AFE9D5-5AC0-496F-9E8B-50E1F28DFFB5}" dt="2024-11-21T22:03:39.304" v="31" actId="26606"/>
          <ac:spMkLst>
            <pc:docMk/>
            <pc:sldMk cId="0" sldId="265"/>
            <ac:spMk id="14" creationId="{E724B9E8-02C8-4B2E-8770-A00A67760DF0}"/>
          </ac:spMkLst>
        </pc:spChg>
        <pc:spChg chg="add del">
          <ac:chgData name="Lori Sousa" userId="0728a320-12c9-46f0-93c6-01c9957075d3" providerId="ADAL" clId="{70AFE9D5-5AC0-496F-9E8B-50E1F28DFFB5}" dt="2024-11-22T19:53:11.148" v="764" actId="26606"/>
          <ac:spMkLst>
            <pc:docMk/>
            <pc:sldMk cId="0" sldId="265"/>
            <ac:spMk id="17" creationId="{0F28EA84-13B4-4494-A4D3-8DE462FF0E6B}"/>
          </ac:spMkLst>
        </pc:spChg>
        <pc:spChg chg="add del">
          <ac:chgData name="Lori Sousa" userId="0728a320-12c9-46f0-93c6-01c9957075d3" providerId="ADAL" clId="{70AFE9D5-5AC0-496F-9E8B-50E1F28DFFB5}" dt="2024-11-22T19:53:11.148" v="764" actId="26606"/>
          <ac:spMkLst>
            <pc:docMk/>
            <pc:sldMk cId="0" sldId="265"/>
            <ac:spMk id="19" creationId="{6BEB1B24-66CE-4D63-A39D-2D1B481DF95E}"/>
          </ac:spMkLst>
        </pc:spChg>
        <pc:spChg chg="add del">
          <ac:chgData name="Lori Sousa" userId="0728a320-12c9-46f0-93c6-01c9957075d3" providerId="ADAL" clId="{70AFE9D5-5AC0-496F-9E8B-50E1F28DFFB5}" dt="2024-11-21T22:03:39.304" v="31" actId="26606"/>
          <ac:spMkLst>
            <pc:docMk/>
            <pc:sldMk cId="0" sldId="265"/>
            <ac:spMk id="22" creationId="{9A1C6278-B7D5-4E8E-B4DC-834832980565}"/>
          </ac:spMkLst>
        </pc:spChg>
        <pc:spChg chg="add del">
          <ac:chgData name="Lori Sousa" userId="0728a320-12c9-46f0-93c6-01c9957075d3" providerId="ADAL" clId="{70AFE9D5-5AC0-496F-9E8B-50E1F28DFFB5}" dt="2024-11-21T22:03:39.304" v="31" actId="26606"/>
          <ac:spMkLst>
            <pc:docMk/>
            <pc:sldMk cId="0" sldId="265"/>
            <ac:spMk id="24" creationId="{C007F3D3-099E-430E-8754-C084D0FA5FE3}"/>
          </ac:spMkLst>
        </pc:spChg>
        <pc:spChg chg="add del">
          <ac:chgData name="Lori Sousa" userId="0728a320-12c9-46f0-93c6-01c9957075d3" providerId="ADAL" clId="{70AFE9D5-5AC0-496F-9E8B-50E1F28DFFB5}" dt="2024-11-22T20:28:39.568" v="1242" actId="26606"/>
          <ac:spMkLst>
            <pc:docMk/>
            <pc:sldMk cId="0" sldId="265"/>
            <ac:spMk id="27" creationId="{785F1D78-FD9F-4432-B90E-00D863D4F315}"/>
          </ac:spMkLst>
        </pc:spChg>
        <pc:spChg chg="add del">
          <ac:chgData name="Lori Sousa" userId="0728a320-12c9-46f0-93c6-01c9957075d3" providerId="ADAL" clId="{70AFE9D5-5AC0-496F-9E8B-50E1F28DFFB5}" dt="2024-11-22T20:28:39.568" v="1242" actId="26606"/>
          <ac:spMkLst>
            <pc:docMk/>
            <pc:sldMk cId="0" sldId="265"/>
            <ac:spMk id="33" creationId="{FE80BA4E-7CA1-4784-8DF0-4050425EC08B}"/>
          </ac:spMkLst>
        </pc:spChg>
        <pc:spChg chg="add del">
          <ac:chgData name="Lori Sousa" userId="0728a320-12c9-46f0-93c6-01c9957075d3" providerId="ADAL" clId="{70AFE9D5-5AC0-496F-9E8B-50E1F28DFFB5}" dt="2024-11-22T20:28:39.568" v="1242" actId="26606"/>
          <ac:spMkLst>
            <pc:docMk/>
            <pc:sldMk cId="0" sldId="265"/>
            <ac:spMk id="35" creationId="{5DA143E5-1ACC-9C93-BE26-36C23BFE1EC8}"/>
          </ac:spMkLst>
        </pc:spChg>
        <pc:spChg chg="add del">
          <ac:chgData name="Lori Sousa" userId="0728a320-12c9-46f0-93c6-01c9957075d3" providerId="ADAL" clId="{70AFE9D5-5AC0-496F-9E8B-50E1F28DFFB5}" dt="2024-11-22T20:28:49.422" v="1245" actId="26606"/>
          <ac:spMkLst>
            <pc:docMk/>
            <pc:sldMk cId="0" sldId="265"/>
            <ac:spMk id="39" creationId="{785F1D78-FD9F-4432-B90E-00D863D4F315}"/>
          </ac:spMkLst>
        </pc:spChg>
        <pc:spChg chg="add del">
          <ac:chgData name="Lori Sousa" userId="0728a320-12c9-46f0-93c6-01c9957075d3" providerId="ADAL" clId="{70AFE9D5-5AC0-496F-9E8B-50E1F28DFFB5}" dt="2024-11-22T20:28:49.422" v="1245" actId="26606"/>
          <ac:spMkLst>
            <pc:docMk/>
            <pc:sldMk cId="0" sldId="265"/>
            <ac:spMk id="43" creationId="{13E0836B-0181-4136-AAB7-0504CFED72DC}"/>
          </ac:spMkLst>
        </pc:spChg>
        <pc:spChg chg="add del">
          <ac:chgData name="Lori Sousa" userId="0728a320-12c9-46f0-93c6-01c9957075d3" providerId="ADAL" clId="{70AFE9D5-5AC0-496F-9E8B-50E1F28DFFB5}" dt="2024-11-22T20:28:49.422" v="1245" actId="26606"/>
          <ac:spMkLst>
            <pc:docMk/>
            <pc:sldMk cId="0" sldId="265"/>
            <ac:spMk id="45" creationId="{457CBE1A-FFC1-437A-9C4F-81A95AA7E77E}"/>
          </ac:spMkLst>
        </pc:spChg>
        <pc:spChg chg="add del">
          <ac:chgData name="Lori Sousa" userId="0728a320-12c9-46f0-93c6-01c9957075d3" providerId="ADAL" clId="{70AFE9D5-5AC0-496F-9E8B-50E1F28DFFB5}" dt="2024-11-22T20:28:49.422" v="1245" actId="26606"/>
          <ac:spMkLst>
            <pc:docMk/>
            <pc:sldMk cId="0" sldId="265"/>
            <ac:spMk id="46" creationId="{EDC462C9-BF24-AE1D-0BB0-71924B975994}"/>
          </ac:spMkLst>
        </pc:spChg>
        <pc:spChg chg="add">
          <ac:chgData name="Lori Sousa" userId="0728a320-12c9-46f0-93c6-01c9957075d3" providerId="ADAL" clId="{70AFE9D5-5AC0-496F-9E8B-50E1F28DFFB5}" dt="2024-11-22T20:28:49.448" v="1246" actId="26606"/>
          <ac:spMkLst>
            <pc:docMk/>
            <pc:sldMk cId="0" sldId="265"/>
            <ac:spMk id="53" creationId="{785F1D78-FD9F-4432-B90E-00D863D4F315}"/>
          </ac:spMkLst>
        </pc:spChg>
        <pc:spChg chg="add">
          <ac:chgData name="Lori Sousa" userId="0728a320-12c9-46f0-93c6-01c9957075d3" providerId="ADAL" clId="{70AFE9D5-5AC0-496F-9E8B-50E1F28DFFB5}" dt="2024-11-22T20:28:49.448" v="1246" actId="26606"/>
          <ac:spMkLst>
            <pc:docMk/>
            <pc:sldMk cId="0" sldId="265"/>
            <ac:spMk id="57" creationId="{00F52BA6-94C5-41C9-BCF7-D168FB94ED94}"/>
          </ac:spMkLst>
        </pc:spChg>
        <pc:spChg chg="add">
          <ac:chgData name="Lori Sousa" userId="0728a320-12c9-46f0-93c6-01c9957075d3" providerId="ADAL" clId="{70AFE9D5-5AC0-496F-9E8B-50E1F28DFFB5}" dt="2024-11-22T20:28:49.448" v="1246" actId="26606"/>
          <ac:spMkLst>
            <pc:docMk/>
            <pc:sldMk cId="0" sldId="265"/>
            <ac:spMk id="58" creationId="{EF472CB7-87EB-45F0-874A-5CDE34C70818}"/>
          </ac:spMkLst>
        </pc:spChg>
        <pc:grpChg chg="add del">
          <ac:chgData name="Lori Sousa" userId="0728a320-12c9-46f0-93c6-01c9957075d3" providerId="ADAL" clId="{70AFE9D5-5AC0-496F-9E8B-50E1F28DFFB5}" dt="2024-11-22T20:28:49.422" v="1245" actId="26606"/>
          <ac:grpSpMkLst>
            <pc:docMk/>
            <pc:sldMk cId="0" sldId="265"/>
            <ac:grpSpMk id="47" creationId="{4A9E3941-E855-4A43-B613-3B0A5D373994}"/>
          </ac:grpSpMkLst>
        </pc:grpChg>
        <pc:grpChg chg="add">
          <ac:chgData name="Lori Sousa" userId="0728a320-12c9-46f0-93c6-01c9957075d3" providerId="ADAL" clId="{70AFE9D5-5AC0-496F-9E8B-50E1F28DFFB5}" dt="2024-11-22T20:28:49.448" v="1246" actId="26606"/>
          <ac:grpSpMkLst>
            <pc:docMk/>
            <pc:sldMk cId="0" sldId="265"/>
            <ac:grpSpMk id="59" creationId="{5359AF68-FAEA-4797-B8EB-6B34206F5D87}"/>
          </ac:grpSpMkLst>
        </pc:grpChg>
        <pc:picChg chg="add del mod replId">
          <ac:chgData name="Lori Sousa" userId="0728a320-12c9-46f0-93c6-01c9957075d3" providerId="ADAL" clId="{70AFE9D5-5AC0-496F-9E8B-50E1F28DFFB5}" dt="2024-11-22T20:28:49.448" v="1246" actId="26606"/>
          <ac:picMkLst>
            <pc:docMk/>
            <pc:sldMk cId="0" sldId="265"/>
            <ac:picMk id="7" creationId="{00000000-0000-0000-0000-000000000000}"/>
          </ac:picMkLst>
        </pc:picChg>
        <pc:picChg chg="add del">
          <ac:chgData name="Lori Sousa" userId="0728a320-12c9-46f0-93c6-01c9957075d3" providerId="ADAL" clId="{70AFE9D5-5AC0-496F-9E8B-50E1F28DFFB5}" dt="2024-11-22T20:28:39.568" v="1242" actId="26606"/>
          <ac:picMkLst>
            <pc:docMk/>
            <pc:sldMk cId="0" sldId="265"/>
            <ac:picMk id="7" creationId="{00000000-0000-0000-0000-000000000000}"/>
          </ac:picMkLst>
        </pc:picChg>
        <pc:picChg chg="add del">
          <ac:chgData name="Lori Sousa" userId="0728a320-12c9-46f0-93c6-01c9957075d3" providerId="ADAL" clId="{70AFE9D5-5AC0-496F-9E8B-50E1F28DFFB5}" dt="2024-11-22T20:28:49.422" v="1245" actId="26606"/>
          <ac:picMkLst>
            <pc:docMk/>
            <pc:sldMk cId="0" sldId="265"/>
            <ac:picMk id="7" creationId="{00000000-0000-0000-0000-000000000000}"/>
          </ac:picMkLst>
        </pc:picChg>
        <pc:picChg chg="mod ord">
          <ac:chgData name="Lori Sousa" userId="0728a320-12c9-46f0-93c6-01c9957075d3" providerId="ADAL" clId="{70AFE9D5-5AC0-496F-9E8B-50E1F28DFFB5}" dt="2024-11-22T20:28:49.448" v="1246" actId="26606"/>
          <ac:picMkLst>
            <pc:docMk/>
            <pc:sldMk cId="0" sldId="265"/>
            <ac:picMk id="8" creationId="{00000000-0000-0000-0000-000000000000}"/>
          </ac:picMkLst>
        </pc:picChg>
        <pc:picChg chg="mod ord">
          <ac:chgData name="Lori Sousa" userId="0728a320-12c9-46f0-93c6-01c9957075d3" providerId="ADAL" clId="{70AFE9D5-5AC0-496F-9E8B-50E1F28DFFB5}" dt="2024-11-22T20:28:49.448" v="1246" actId="26606"/>
          <ac:picMkLst>
            <pc:docMk/>
            <pc:sldMk cId="0" sldId="265"/>
            <ac:picMk id="9" creationId="{00000000-0000-0000-0000-000000000000}"/>
          </ac:picMkLst>
        </pc:picChg>
        <pc:picChg chg="add del">
          <ac:chgData name="Lori Sousa" userId="0728a320-12c9-46f0-93c6-01c9957075d3" providerId="ADAL" clId="{70AFE9D5-5AC0-496F-9E8B-50E1F28DFFB5}" dt="2024-11-22T19:53:11.148" v="764" actId="26606"/>
          <ac:picMkLst>
            <pc:docMk/>
            <pc:sldMk cId="0" sldId="265"/>
            <ac:picMk id="12" creationId="{7B8AE548-0BFA-4792-9962-3375923C7635}"/>
          </ac:picMkLst>
        </pc:picChg>
        <pc:picChg chg="add del">
          <ac:chgData name="Lori Sousa" userId="0728a320-12c9-46f0-93c6-01c9957075d3" providerId="ADAL" clId="{70AFE9D5-5AC0-496F-9E8B-50E1F28DFFB5}" dt="2024-11-21T22:03:39.304" v="31" actId="26606"/>
          <ac:picMkLst>
            <pc:docMk/>
            <pc:sldMk cId="0" sldId="265"/>
            <ac:picMk id="16" creationId="{7B8AE548-0BFA-4792-9962-3375923C7635}"/>
          </ac:picMkLst>
        </pc:picChg>
        <pc:picChg chg="add del">
          <ac:chgData name="Lori Sousa" userId="0728a320-12c9-46f0-93c6-01c9957075d3" providerId="ADAL" clId="{70AFE9D5-5AC0-496F-9E8B-50E1F28DFFB5}" dt="2024-11-22T19:53:11.148" v="764" actId="26606"/>
          <ac:picMkLst>
            <pc:docMk/>
            <pc:sldMk cId="0" sldId="265"/>
            <ac:picMk id="23" creationId="{E7233926-059A-41AD-A9F2-56552CF4FF6B}"/>
          </ac:picMkLst>
        </pc:picChg>
        <pc:picChg chg="add del">
          <ac:chgData name="Lori Sousa" userId="0728a320-12c9-46f0-93c6-01c9957075d3" providerId="ADAL" clId="{70AFE9D5-5AC0-496F-9E8B-50E1F28DFFB5}" dt="2024-11-21T22:03:39.304" v="31" actId="26606"/>
          <ac:picMkLst>
            <pc:docMk/>
            <pc:sldMk cId="0" sldId="265"/>
            <ac:picMk id="28" creationId="{87612EF9-94E7-42BA-B4A9-4B38643FBAF7}"/>
          </ac:picMkLst>
        </pc:picChg>
        <pc:picChg chg="add del">
          <ac:chgData name="Lori Sousa" userId="0728a320-12c9-46f0-93c6-01c9957075d3" providerId="ADAL" clId="{70AFE9D5-5AC0-496F-9E8B-50E1F28DFFB5}" dt="2024-11-22T20:28:39.568" v="1242" actId="26606"/>
          <ac:picMkLst>
            <pc:docMk/>
            <pc:sldMk cId="0" sldId="265"/>
            <ac:picMk id="29" creationId="{0F47C422-E141-4484-A58E-A1A3B656C567}"/>
          </ac:picMkLst>
        </pc:picChg>
        <pc:picChg chg="add del">
          <ac:chgData name="Lori Sousa" userId="0728a320-12c9-46f0-93c6-01c9957075d3" providerId="ADAL" clId="{70AFE9D5-5AC0-496F-9E8B-50E1F28DFFB5}" dt="2024-11-22T20:28:49.422" v="1245" actId="26606"/>
          <ac:picMkLst>
            <pc:docMk/>
            <pc:sldMk cId="0" sldId="265"/>
            <ac:picMk id="40" creationId="{0F47C422-E141-4484-A58E-A1A3B656C567}"/>
          </ac:picMkLst>
        </pc:picChg>
        <pc:picChg chg="add del">
          <ac:chgData name="Lori Sousa" userId="0728a320-12c9-46f0-93c6-01c9957075d3" providerId="ADAL" clId="{70AFE9D5-5AC0-496F-9E8B-50E1F28DFFB5}" dt="2024-11-22T20:28:49.422" v="1245" actId="26606"/>
          <ac:picMkLst>
            <pc:docMk/>
            <pc:sldMk cId="0" sldId="265"/>
            <ac:picMk id="50" creationId="{C0861CB2-E220-4FB7-A994-A1CCE9AB1C2B}"/>
          </ac:picMkLst>
        </pc:picChg>
        <pc:picChg chg="add">
          <ac:chgData name="Lori Sousa" userId="0728a320-12c9-46f0-93c6-01c9957075d3" providerId="ADAL" clId="{70AFE9D5-5AC0-496F-9E8B-50E1F28DFFB5}" dt="2024-11-22T20:28:49.448" v="1246" actId="26606"/>
          <ac:picMkLst>
            <pc:docMk/>
            <pc:sldMk cId="0" sldId="265"/>
            <ac:picMk id="54" creationId="{0F47C422-E141-4484-A58E-A1A3B656C567}"/>
          </ac:picMkLst>
        </pc:picChg>
        <pc:picChg chg="add">
          <ac:chgData name="Lori Sousa" userId="0728a320-12c9-46f0-93c6-01c9957075d3" providerId="ADAL" clId="{70AFE9D5-5AC0-496F-9E8B-50E1F28DFFB5}" dt="2024-11-22T20:28:49.448" v="1246" actId="26606"/>
          <ac:picMkLst>
            <pc:docMk/>
            <pc:sldMk cId="0" sldId="265"/>
            <ac:picMk id="63" creationId="{9FC7D97F-772D-41D6-BE6B-4AA67F53804E}"/>
          </ac:picMkLst>
        </pc:picChg>
        <pc:cxnChg chg="add del">
          <ac:chgData name="Lori Sousa" userId="0728a320-12c9-46f0-93c6-01c9957075d3" providerId="ADAL" clId="{70AFE9D5-5AC0-496F-9E8B-50E1F28DFFB5}" dt="2024-11-22T19:53:11.148" v="764" actId="26606"/>
          <ac:cxnSpMkLst>
            <pc:docMk/>
            <pc:sldMk cId="0" sldId="265"/>
            <ac:cxnSpMk id="13" creationId="{67639EF4-FA83-4D85-90FE-B831AF283896}"/>
          </ac:cxnSpMkLst>
        </pc:cxnChg>
        <pc:cxnChg chg="add del">
          <ac:chgData name="Lori Sousa" userId="0728a320-12c9-46f0-93c6-01c9957075d3" providerId="ADAL" clId="{70AFE9D5-5AC0-496F-9E8B-50E1F28DFFB5}" dt="2024-11-22T19:53:11.148" v="764" actId="26606"/>
          <ac:cxnSpMkLst>
            <pc:docMk/>
            <pc:sldMk cId="0" sldId="265"/>
            <ac:cxnSpMk id="15" creationId="{CC87E76A-8F50-413D-9BFC-C5A1525BD9BC}"/>
          </ac:cxnSpMkLst>
        </pc:cxnChg>
        <pc:cxnChg chg="add del">
          <ac:chgData name="Lori Sousa" userId="0728a320-12c9-46f0-93c6-01c9957075d3" providerId="ADAL" clId="{70AFE9D5-5AC0-496F-9E8B-50E1F28DFFB5}" dt="2024-11-21T22:03:39.304" v="31" actId="26606"/>
          <ac:cxnSpMkLst>
            <pc:docMk/>
            <pc:sldMk cId="0" sldId="265"/>
            <ac:cxnSpMk id="18" creationId="{67639EF4-FA83-4D85-90FE-B831AF283896}"/>
          </ac:cxnSpMkLst>
        </pc:cxnChg>
        <pc:cxnChg chg="add del">
          <ac:chgData name="Lori Sousa" userId="0728a320-12c9-46f0-93c6-01c9957075d3" providerId="ADAL" clId="{70AFE9D5-5AC0-496F-9E8B-50E1F28DFFB5}" dt="2024-11-21T22:03:39.304" v="31" actId="26606"/>
          <ac:cxnSpMkLst>
            <pc:docMk/>
            <pc:sldMk cId="0" sldId="265"/>
            <ac:cxnSpMk id="20" creationId="{CC87E76A-8F50-413D-9BFC-C5A1525BD9BC}"/>
          </ac:cxnSpMkLst>
        </pc:cxnChg>
        <pc:cxnChg chg="add del">
          <ac:chgData name="Lori Sousa" userId="0728a320-12c9-46f0-93c6-01c9957075d3" providerId="ADAL" clId="{70AFE9D5-5AC0-496F-9E8B-50E1F28DFFB5}" dt="2024-11-22T19:53:11.148" v="764" actId="26606"/>
          <ac:cxnSpMkLst>
            <pc:docMk/>
            <pc:sldMk cId="0" sldId="265"/>
            <ac:cxnSpMk id="21" creationId="{78DE337D-1DBA-4536-8145-B43EE65C747D}"/>
          </ac:cxnSpMkLst>
        </pc:cxnChg>
        <pc:cxnChg chg="add del">
          <ac:chgData name="Lori Sousa" userId="0728a320-12c9-46f0-93c6-01c9957075d3" providerId="ADAL" clId="{70AFE9D5-5AC0-496F-9E8B-50E1F28DFFB5}" dt="2024-11-22T19:53:11.148" v="764" actId="26606"/>
          <ac:cxnSpMkLst>
            <pc:docMk/>
            <pc:sldMk cId="0" sldId="265"/>
            <ac:cxnSpMk id="25" creationId="{C13C145E-93D4-481E-92DC-736D9EBA37FC}"/>
          </ac:cxnSpMkLst>
        </pc:cxnChg>
        <pc:cxnChg chg="add del">
          <ac:chgData name="Lori Sousa" userId="0728a320-12c9-46f0-93c6-01c9957075d3" providerId="ADAL" clId="{70AFE9D5-5AC0-496F-9E8B-50E1F28DFFB5}" dt="2024-11-21T22:03:39.304" v="31" actId="26606"/>
          <ac:cxnSpMkLst>
            <pc:docMk/>
            <pc:sldMk cId="0" sldId="265"/>
            <ac:cxnSpMk id="26" creationId="{6B9EA5DA-6DFD-447D-B8F9-CB95CA114076}"/>
          </ac:cxnSpMkLst>
        </pc:cxnChg>
        <pc:cxnChg chg="add del">
          <ac:chgData name="Lori Sousa" userId="0728a320-12c9-46f0-93c6-01c9957075d3" providerId="ADAL" clId="{70AFE9D5-5AC0-496F-9E8B-50E1F28DFFB5}" dt="2024-11-21T22:03:39.304" v="31" actId="26606"/>
          <ac:cxnSpMkLst>
            <pc:docMk/>
            <pc:sldMk cId="0" sldId="265"/>
            <ac:cxnSpMk id="30" creationId="{9E597F0B-0A17-4BF2-A904-9D99811F3E2E}"/>
          </ac:cxnSpMkLst>
        </pc:cxnChg>
        <pc:cxnChg chg="add del">
          <ac:chgData name="Lori Sousa" userId="0728a320-12c9-46f0-93c6-01c9957075d3" providerId="ADAL" clId="{70AFE9D5-5AC0-496F-9E8B-50E1F28DFFB5}" dt="2024-11-22T20:28:39.568" v="1242" actId="26606"/>
          <ac:cxnSpMkLst>
            <pc:docMk/>
            <pc:sldMk cId="0" sldId="265"/>
            <ac:cxnSpMk id="31" creationId="{36A0C8A2-5797-403D-A628-7C98BC65B0C9}"/>
          </ac:cxnSpMkLst>
        </pc:cxnChg>
        <pc:cxnChg chg="add del">
          <ac:chgData name="Lori Sousa" userId="0728a320-12c9-46f0-93c6-01c9957075d3" providerId="ADAL" clId="{70AFE9D5-5AC0-496F-9E8B-50E1F28DFFB5}" dt="2024-11-22T20:28:39.568" v="1242" actId="26606"/>
          <ac:cxnSpMkLst>
            <pc:docMk/>
            <pc:sldMk cId="0" sldId="265"/>
            <ac:cxnSpMk id="32" creationId="{50510184-8357-4F2F-AD66-6EA07B446C55}"/>
          </ac:cxnSpMkLst>
        </pc:cxnChg>
        <pc:cxnChg chg="add del">
          <ac:chgData name="Lori Sousa" userId="0728a320-12c9-46f0-93c6-01c9957075d3" providerId="ADAL" clId="{70AFE9D5-5AC0-496F-9E8B-50E1F28DFFB5}" dt="2024-11-22T20:28:39.568" v="1242" actId="26606"/>
          <ac:cxnSpMkLst>
            <pc:docMk/>
            <pc:sldMk cId="0" sldId="265"/>
            <ac:cxnSpMk id="34" creationId="{255D78F3-871F-413A-A637-A2D718494428}"/>
          </ac:cxnSpMkLst>
        </pc:cxnChg>
        <pc:cxnChg chg="add del">
          <ac:chgData name="Lori Sousa" userId="0728a320-12c9-46f0-93c6-01c9957075d3" providerId="ADAL" clId="{70AFE9D5-5AC0-496F-9E8B-50E1F28DFFB5}" dt="2024-11-22T20:28:39.568" v="1242" actId="26606"/>
          <ac:cxnSpMkLst>
            <pc:docMk/>
            <pc:sldMk cId="0" sldId="265"/>
            <ac:cxnSpMk id="36" creationId="{E3693DA3-D7EC-4876-8C21-B39568C3B549}"/>
          </ac:cxnSpMkLst>
        </pc:cxnChg>
        <pc:cxnChg chg="add del">
          <ac:chgData name="Lori Sousa" userId="0728a320-12c9-46f0-93c6-01c9957075d3" providerId="ADAL" clId="{70AFE9D5-5AC0-496F-9E8B-50E1F28DFFB5}" dt="2024-11-22T20:28:39.568" v="1242" actId="26606"/>
          <ac:cxnSpMkLst>
            <pc:docMk/>
            <pc:sldMk cId="0" sldId="265"/>
            <ac:cxnSpMk id="37" creationId="{D4917554-49C8-4239-9483-9825DDB42D3B}"/>
          </ac:cxnSpMkLst>
        </pc:cxnChg>
        <pc:cxnChg chg="add del">
          <ac:chgData name="Lori Sousa" userId="0728a320-12c9-46f0-93c6-01c9957075d3" providerId="ADAL" clId="{70AFE9D5-5AC0-496F-9E8B-50E1F28DFFB5}" dt="2024-11-22T20:28:49.422" v="1245" actId="26606"/>
          <ac:cxnSpMkLst>
            <pc:docMk/>
            <pc:sldMk cId="0" sldId="265"/>
            <ac:cxnSpMk id="41" creationId="{36A0C8A2-5797-403D-A628-7C98BC65B0C9}"/>
          </ac:cxnSpMkLst>
        </pc:cxnChg>
        <pc:cxnChg chg="add del">
          <ac:chgData name="Lori Sousa" userId="0728a320-12c9-46f0-93c6-01c9957075d3" providerId="ADAL" clId="{70AFE9D5-5AC0-496F-9E8B-50E1F28DFFB5}" dt="2024-11-22T20:28:49.422" v="1245" actId="26606"/>
          <ac:cxnSpMkLst>
            <pc:docMk/>
            <pc:sldMk cId="0" sldId="265"/>
            <ac:cxnSpMk id="42" creationId="{50510184-8357-4F2F-AD66-6EA07B446C55}"/>
          </ac:cxnSpMkLst>
        </pc:cxnChg>
        <pc:cxnChg chg="add del">
          <ac:chgData name="Lori Sousa" userId="0728a320-12c9-46f0-93c6-01c9957075d3" providerId="ADAL" clId="{70AFE9D5-5AC0-496F-9E8B-50E1F28DFFB5}" dt="2024-11-22T20:28:49.422" v="1245" actId="26606"/>
          <ac:cxnSpMkLst>
            <pc:docMk/>
            <pc:sldMk cId="0" sldId="265"/>
            <ac:cxnSpMk id="44" creationId="{937A4590-41A2-42FE-A36F-B7E203FA9A54}"/>
          </ac:cxnSpMkLst>
        </pc:cxnChg>
        <pc:cxnChg chg="add del">
          <ac:chgData name="Lori Sousa" userId="0728a320-12c9-46f0-93c6-01c9957075d3" providerId="ADAL" clId="{70AFE9D5-5AC0-496F-9E8B-50E1F28DFFB5}" dt="2024-11-22T20:28:49.422" v="1245" actId="26606"/>
          <ac:cxnSpMkLst>
            <pc:docMk/>
            <pc:sldMk cId="0" sldId="265"/>
            <ac:cxnSpMk id="51" creationId="{BD9629C9-C99F-47E2-B01E-6773B5DD88EA}"/>
          </ac:cxnSpMkLst>
        </pc:cxnChg>
        <pc:cxnChg chg="add">
          <ac:chgData name="Lori Sousa" userId="0728a320-12c9-46f0-93c6-01c9957075d3" providerId="ADAL" clId="{70AFE9D5-5AC0-496F-9E8B-50E1F28DFFB5}" dt="2024-11-22T20:28:49.448" v="1246" actId="26606"/>
          <ac:cxnSpMkLst>
            <pc:docMk/>
            <pc:sldMk cId="0" sldId="265"/>
            <ac:cxnSpMk id="55" creationId="{36A0C8A2-5797-403D-A628-7C98BC65B0C9}"/>
          </ac:cxnSpMkLst>
        </pc:cxnChg>
        <pc:cxnChg chg="add">
          <ac:chgData name="Lori Sousa" userId="0728a320-12c9-46f0-93c6-01c9957075d3" providerId="ADAL" clId="{70AFE9D5-5AC0-496F-9E8B-50E1F28DFFB5}" dt="2024-11-22T20:28:49.448" v="1246" actId="26606"/>
          <ac:cxnSpMkLst>
            <pc:docMk/>
            <pc:sldMk cId="0" sldId="265"/>
            <ac:cxnSpMk id="56" creationId="{88AB1130-8367-405F-A4A7-3CBD2F2E1D61}"/>
          </ac:cxnSpMkLst>
        </pc:cxnChg>
        <pc:cxnChg chg="add">
          <ac:chgData name="Lori Sousa" userId="0728a320-12c9-46f0-93c6-01c9957075d3" providerId="ADAL" clId="{70AFE9D5-5AC0-496F-9E8B-50E1F28DFFB5}" dt="2024-11-22T20:28:49.448" v="1246" actId="26606"/>
          <ac:cxnSpMkLst>
            <pc:docMk/>
            <pc:sldMk cId="0" sldId="265"/>
            <ac:cxnSpMk id="62" creationId="{7367CDB9-59A0-4E3D-88A0-579001406022}"/>
          </ac:cxnSpMkLst>
        </pc:cxnChg>
        <pc:cxnChg chg="add">
          <ac:chgData name="Lori Sousa" userId="0728a320-12c9-46f0-93c6-01c9957075d3" providerId="ADAL" clId="{70AFE9D5-5AC0-496F-9E8B-50E1F28DFFB5}" dt="2024-11-22T20:28:49.448" v="1246" actId="26606"/>
          <ac:cxnSpMkLst>
            <pc:docMk/>
            <pc:sldMk cId="0" sldId="265"/>
            <ac:cxnSpMk id="64" creationId="{5E248CB1-4448-44AA-AD19-368B9316A4E6}"/>
          </ac:cxnSpMkLst>
        </pc:cxnChg>
      </pc:sldChg>
      <pc:sldChg chg="addSp delSp modSp del mod ord setBg">
        <pc:chgData name="Lori Sousa" userId="0728a320-12c9-46f0-93c6-01c9957075d3" providerId="ADAL" clId="{70AFE9D5-5AC0-496F-9E8B-50E1F28DFFB5}" dt="2024-11-22T20:20:33.206" v="892" actId="2696"/>
        <pc:sldMkLst>
          <pc:docMk/>
          <pc:sldMk cId="0" sldId="266"/>
        </pc:sldMkLst>
        <pc:spChg chg="add mod">
          <ac:chgData name="Lori Sousa" userId="0728a320-12c9-46f0-93c6-01c9957075d3" providerId="ADAL" clId="{70AFE9D5-5AC0-496F-9E8B-50E1F28DFFB5}" dt="2024-11-22T20:20:08.486" v="891" actId="21"/>
          <ac:spMkLst>
            <pc:docMk/>
            <pc:sldMk cId="0" sldId="266"/>
            <ac:spMk id="3" creationId="{FA427B48-C5C8-3A44-B86B-8DACB57ECC21}"/>
          </ac:spMkLst>
        </pc:spChg>
        <pc:spChg chg="mod">
          <ac:chgData name="Lori Sousa" userId="0728a320-12c9-46f0-93c6-01c9957075d3" providerId="ADAL" clId="{70AFE9D5-5AC0-496F-9E8B-50E1F28DFFB5}" dt="2024-11-22T19:24:04.900" v="367" actId="20577"/>
          <ac:spMkLst>
            <pc:docMk/>
            <pc:sldMk cId="0" sldId="266"/>
            <ac:spMk id="4" creationId="{00000000-0000-0000-0000-000000000000}"/>
          </ac:spMkLst>
        </pc:spChg>
        <pc:spChg chg="add del">
          <ac:chgData name="Lori Sousa" userId="0728a320-12c9-46f0-93c6-01c9957075d3" providerId="ADAL" clId="{70AFE9D5-5AC0-496F-9E8B-50E1F28DFFB5}" dt="2024-11-21T22:08:16.937" v="128" actId="26606"/>
          <ac:spMkLst>
            <pc:docMk/>
            <pc:sldMk cId="0" sldId="266"/>
            <ac:spMk id="21" creationId="{83FC2C54-7B45-404D-A519-1BF7DD18D35B}"/>
          </ac:spMkLst>
        </pc:spChg>
        <pc:spChg chg="add del">
          <ac:chgData name="Lori Sousa" userId="0728a320-12c9-46f0-93c6-01c9957075d3" providerId="ADAL" clId="{70AFE9D5-5AC0-496F-9E8B-50E1F28DFFB5}" dt="2024-11-21T22:08:16.937" v="128" actId="26606"/>
          <ac:spMkLst>
            <pc:docMk/>
            <pc:sldMk cId="0" sldId="266"/>
            <ac:spMk id="29" creationId="{087DA42F-1100-4806-A533-8F94AA864687}"/>
          </ac:spMkLst>
        </pc:spChg>
        <pc:spChg chg="add del">
          <ac:chgData name="Lori Sousa" userId="0728a320-12c9-46f0-93c6-01c9957075d3" providerId="ADAL" clId="{70AFE9D5-5AC0-496F-9E8B-50E1F28DFFB5}" dt="2024-11-21T22:08:16.937" v="128" actId="26606"/>
          <ac:spMkLst>
            <pc:docMk/>
            <pc:sldMk cId="0" sldId="266"/>
            <ac:spMk id="31" creationId="{7B43D584-6FEB-433F-A6B0-8AEE7BC961ED}"/>
          </ac:spMkLst>
        </pc:spChg>
        <pc:spChg chg="add del">
          <ac:chgData name="Lori Sousa" userId="0728a320-12c9-46f0-93c6-01c9957075d3" providerId="ADAL" clId="{70AFE9D5-5AC0-496F-9E8B-50E1F28DFFB5}" dt="2024-11-21T22:08:16.937" v="128" actId="26606"/>
          <ac:spMkLst>
            <pc:docMk/>
            <pc:sldMk cId="0" sldId="266"/>
            <ac:spMk id="39" creationId="{2E6F7D5A-2F84-4128-962D-A665733ED719}"/>
          </ac:spMkLst>
        </pc:spChg>
        <pc:spChg chg="add del">
          <ac:chgData name="Lori Sousa" userId="0728a320-12c9-46f0-93c6-01c9957075d3" providerId="ADAL" clId="{70AFE9D5-5AC0-496F-9E8B-50E1F28DFFB5}" dt="2024-11-22T19:23:34.290" v="358" actId="26606"/>
          <ac:spMkLst>
            <pc:docMk/>
            <pc:sldMk cId="0" sldId="266"/>
            <ac:spMk id="60" creationId="{905CFAD9-EABE-4F83-B098-604752164E6A}"/>
          </ac:spMkLst>
        </pc:spChg>
        <pc:spChg chg="add del">
          <ac:chgData name="Lori Sousa" userId="0728a320-12c9-46f0-93c6-01c9957075d3" providerId="ADAL" clId="{70AFE9D5-5AC0-496F-9E8B-50E1F28DFFB5}" dt="2024-11-22T19:23:34.290" v="358" actId="26606"/>
          <ac:spMkLst>
            <pc:docMk/>
            <pc:sldMk cId="0" sldId="266"/>
            <ac:spMk id="68" creationId="{D9926FA0-8ED1-4F3A-B23B-FD94D82C74B5}"/>
          </ac:spMkLst>
        </pc:spChg>
        <pc:spChg chg="add del">
          <ac:chgData name="Lori Sousa" userId="0728a320-12c9-46f0-93c6-01c9957075d3" providerId="ADAL" clId="{70AFE9D5-5AC0-496F-9E8B-50E1F28DFFB5}" dt="2024-11-22T19:23:34.290" v="358" actId="26606"/>
          <ac:spMkLst>
            <pc:docMk/>
            <pc:sldMk cId="0" sldId="266"/>
            <ac:spMk id="70" creationId="{3A102CD9-C25A-4A86-B9D3-D7280D91428B}"/>
          </ac:spMkLst>
        </pc:spChg>
        <pc:spChg chg="add del">
          <ac:chgData name="Lori Sousa" userId="0728a320-12c9-46f0-93c6-01c9957075d3" providerId="ADAL" clId="{70AFE9D5-5AC0-496F-9E8B-50E1F28DFFB5}" dt="2024-11-22T19:23:34.290" v="358" actId="26606"/>
          <ac:spMkLst>
            <pc:docMk/>
            <pc:sldMk cId="0" sldId="266"/>
            <ac:spMk id="81" creationId="{905CFAD9-EABE-4F83-B098-604752164E6A}"/>
          </ac:spMkLst>
        </pc:spChg>
        <pc:spChg chg="add del">
          <ac:chgData name="Lori Sousa" userId="0728a320-12c9-46f0-93c6-01c9957075d3" providerId="ADAL" clId="{70AFE9D5-5AC0-496F-9E8B-50E1F28DFFB5}" dt="2024-11-22T19:23:34.290" v="358" actId="26606"/>
          <ac:spMkLst>
            <pc:docMk/>
            <pc:sldMk cId="0" sldId="266"/>
            <ac:spMk id="89" creationId="{C92F0448-E3EB-43E2-A7BE-0767BBFAC78C}"/>
          </ac:spMkLst>
        </pc:spChg>
        <pc:spChg chg="add del">
          <ac:chgData name="Lori Sousa" userId="0728a320-12c9-46f0-93c6-01c9957075d3" providerId="ADAL" clId="{70AFE9D5-5AC0-496F-9E8B-50E1F28DFFB5}" dt="2024-11-22T19:23:34.290" v="358" actId="26606"/>
          <ac:spMkLst>
            <pc:docMk/>
            <pc:sldMk cId="0" sldId="266"/>
            <ac:spMk id="91" creationId="{BC450B77-9635-4D12-A13F-BD687A078290}"/>
          </ac:spMkLst>
        </pc:spChg>
        <pc:spChg chg="add del">
          <ac:chgData name="Lori Sousa" userId="0728a320-12c9-46f0-93c6-01c9957075d3" providerId="ADAL" clId="{70AFE9D5-5AC0-496F-9E8B-50E1F28DFFB5}" dt="2024-11-22T19:23:34.290" v="358" actId="26606"/>
          <ac:spMkLst>
            <pc:docMk/>
            <pc:sldMk cId="0" sldId="266"/>
            <ac:spMk id="99" creationId="{2D14D26D-FA2C-4871-965F-AF84BF27DAD2}"/>
          </ac:spMkLst>
        </pc:spChg>
        <pc:grpChg chg="add del">
          <ac:chgData name="Lori Sousa" userId="0728a320-12c9-46f0-93c6-01c9957075d3" providerId="ADAL" clId="{70AFE9D5-5AC0-496F-9E8B-50E1F28DFFB5}" dt="2024-11-21T22:08:16.937" v="128" actId="26606"/>
          <ac:grpSpMkLst>
            <pc:docMk/>
            <pc:sldMk cId="0" sldId="266"/>
            <ac:grpSpMk id="33" creationId="{FA51651D-00A4-493E-97F0-11BA7D143684}"/>
          </ac:grpSpMkLst>
        </pc:grpChg>
        <pc:grpChg chg="add del">
          <ac:chgData name="Lori Sousa" userId="0728a320-12c9-46f0-93c6-01c9957075d3" providerId="ADAL" clId="{70AFE9D5-5AC0-496F-9E8B-50E1F28DFFB5}" dt="2024-11-21T22:08:16.937" v="128" actId="26606"/>
          <ac:grpSpMkLst>
            <pc:docMk/>
            <pc:sldMk cId="0" sldId="266"/>
            <ac:grpSpMk id="41" creationId="{4E665D2A-7D5F-45BB-89E8-012704DF3D70}"/>
          </ac:grpSpMkLst>
        </pc:grpChg>
        <pc:grpChg chg="add del">
          <ac:chgData name="Lori Sousa" userId="0728a320-12c9-46f0-93c6-01c9957075d3" providerId="ADAL" clId="{70AFE9D5-5AC0-496F-9E8B-50E1F28DFFB5}" dt="2024-11-21T22:08:16.937" v="128" actId="26606"/>
          <ac:grpSpMkLst>
            <pc:docMk/>
            <pc:sldMk cId="0" sldId="266"/>
            <ac:grpSpMk id="45" creationId="{F0DB7638-7E50-4451-9FB5-E68C049508CD}"/>
          </ac:grpSpMkLst>
        </pc:grpChg>
        <pc:grpChg chg="add del">
          <ac:chgData name="Lori Sousa" userId="0728a320-12c9-46f0-93c6-01c9957075d3" providerId="ADAL" clId="{70AFE9D5-5AC0-496F-9E8B-50E1F28DFFB5}" dt="2024-11-21T22:08:16.937" v="128" actId="26606"/>
          <ac:grpSpMkLst>
            <pc:docMk/>
            <pc:sldMk cId="0" sldId="266"/>
            <ac:grpSpMk id="49" creationId="{3CA072E8-8F09-4B75-9E04-7AC01A9826BC}"/>
          </ac:grpSpMkLst>
        </pc:grpChg>
        <pc:grpChg chg="add del">
          <ac:chgData name="Lori Sousa" userId="0728a320-12c9-46f0-93c6-01c9957075d3" providerId="ADAL" clId="{70AFE9D5-5AC0-496F-9E8B-50E1F28DFFB5}" dt="2024-11-22T19:23:34.290" v="358" actId="26606"/>
          <ac:grpSpMkLst>
            <pc:docMk/>
            <pc:sldMk cId="0" sldId="266"/>
            <ac:grpSpMk id="93" creationId="{3AAEC439-0F1D-4A17-BFD6-D1B5C0D0BC7D}"/>
          </ac:grpSpMkLst>
        </pc:grpChg>
        <pc:grpChg chg="add del">
          <ac:chgData name="Lori Sousa" userId="0728a320-12c9-46f0-93c6-01c9957075d3" providerId="ADAL" clId="{70AFE9D5-5AC0-496F-9E8B-50E1F28DFFB5}" dt="2024-11-22T19:23:34.290" v="358" actId="26606"/>
          <ac:grpSpMkLst>
            <pc:docMk/>
            <pc:sldMk cId="0" sldId="266"/>
            <ac:grpSpMk id="101" creationId="{B87C1468-C83E-4DF0-AFC4-12F245CDEB5E}"/>
          </ac:grpSpMkLst>
        </pc:grpChg>
        <pc:grpChg chg="add del">
          <ac:chgData name="Lori Sousa" userId="0728a320-12c9-46f0-93c6-01c9957075d3" providerId="ADAL" clId="{70AFE9D5-5AC0-496F-9E8B-50E1F28DFFB5}" dt="2024-11-22T19:23:34.290" v="358" actId="26606"/>
          <ac:grpSpMkLst>
            <pc:docMk/>
            <pc:sldMk cId="0" sldId="266"/>
            <ac:grpSpMk id="105" creationId="{3D4A2946-485C-49BF-94BB-D9D9FBC48439}"/>
          </ac:grpSpMkLst>
        </pc:grpChg>
        <pc:grpChg chg="add del">
          <ac:chgData name="Lori Sousa" userId="0728a320-12c9-46f0-93c6-01c9957075d3" providerId="ADAL" clId="{70AFE9D5-5AC0-496F-9E8B-50E1F28DFFB5}" dt="2024-11-22T19:23:34.290" v="358" actId="26606"/>
          <ac:grpSpMkLst>
            <pc:docMk/>
            <pc:sldMk cId="0" sldId="266"/>
            <ac:grpSpMk id="109" creationId="{D0B9AD04-3903-4A8C-8ADF-1C5565AD92D2}"/>
          </ac:grpSpMkLst>
        </pc:grpChg>
        <pc:picChg chg="mod ord">
          <ac:chgData name="Lori Sousa" userId="0728a320-12c9-46f0-93c6-01c9957075d3" providerId="ADAL" clId="{70AFE9D5-5AC0-496F-9E8B-50E1F28DFFB5}" dt="2024-11-22T19:23:34.290" v="358" actId="26606"/>
          <ac:picMkLst>
            <pc:docMk/>
            <pc:sldMk cId="0" sldId="266"/>
            <ac:picMk id="7" creationId="{00000000-0000-0000-0000-000000000000}"/>
          </ac:picMkLst>
        </pc:picChg>
        <pc:picChg chg="del mod ord">
          <ac:chgData name="Lori Sousa" userId="0728a320-12c9-46f0-93c6-01c9957075d3" providerId="ADAL" clId="{70AFE9D5-5AC0-496F-9E8B-50E1F28DFFB5}" dt="2024-11-22T20:20:08.486" v="891" actId="21"/>
          <ac:picMkLst>
            <pc:docMk/>
            <pc:sldMk cId="0" sldId="266"/>
            <ac:picMk id="8" creationId="{00000000-0000-0000-0000-000000000000}"/>
          </ac:picMkLst>
        </pc:picChg>
        <pc:picChg chg="mod ord">
          <ac:chgData name="Lori Sousa" userId="0728a320-12c9-46f0-93c6-01c9957075d3" providerId="ADAL" clId="{70AFE9D5-5AC0-496F-9E8B-50E1F28DFFB5}" dt="2024-11-22T19:23:34.290" v="358" actId="26606"/>
          <ac:picMkLst>
            <pc:docMk/>
            <pc:sldMk cId="0" sldId="266"/>
            <ac:picMk id="15" creationId="{00000000-0000-0000-0000-000000000000}"/>
          </ac:picMkLst>
        </pc:picChg>
        <pc:picChg chg="del mod ord">
          <ac:chgData name="Lori Sousa" userId="0728a320-12c9-46f0-93c6-01c9957075d3" providerId="ADAL" clId="{70AFE9D5-5AC0-496F-9E8B-50E1F28DFFB5}" dt="2024-11-22T20:19:52.786" v="890" actId="21"/>
          <ac:picMkLst>
            <pc:docMk/>
            <pc:sldMk cId="0" sldId="266"/>
            <ac:picMk id="16" creationId="{00000000-0000-0000-0000-000000000000}"/>
          </ac:picMkLst>
        </pc:picChg>
        <pc:picChg chg="add del">
          <ac:chgData name="Lori Sousa" userId="0728a320-12c9-46f0-93c6-01c9957075d3" providerId="ADAL" clId="{70AFE9D5-5AC0-496F-9E8B-50E1F28DFFB5}" dt="2024-11-21T22:08:16.937" v="128" actId="26606"/>
          <ac:picMkLst>
            <pc:docMk/>
            <pc:sldMk cId="0" sldId="266"/>
            <ac:picMk id="23" creationId="{A75017EA-9B66-4D89-A855-823DFCDE9374}"/>
          </ac:picMkLst>
        </pc:picChg>
        <pc:picChg chg="add del">
          <ac:chgData name="Lori Sousa" userId="0728a320-12c9-46f0-93c6-01c9957075d3" providerId="ADAL" clId="{70AFE9D5-5AC0-496F-9E8B-50E1F28DFFB5}" dt="2024-11-21T22:08:16.937" v="128" actId="26606"/>
          <ac:picMkLst>
            <pc:docMk/>
            <pc:sldMk cId="0" sldId="266"/>
            <ac:picMk id="53" creationId="{F279B344-69F5-448D-8ECF-93AE215C8192}"/>
          </ac:picMkLst>
        </pc:picChg>
        <pc:picChg chg="add del">
          <ac:chgData name="Lori Sousa" userId="0728a320-12c9-46f0-93c6-01c9957075d3" providerId="ADAL" clId="{70AFE9D5-5AC0-496F-9E8B-50E1F28DFFB5}" dt="2024-11-22T19:23:34.290" v="358" actId="26606"/>
          <ac:picMkLst>
            <pc:docMk/>
            <pc:sldMk cId="0" sldId="266"/>
            <ac:picMk id="62" creationId="{C99610E4-6194-4817-B152-498995E77181}"/>
          </ac:picMkLst>
        </pc:picChg>
        <pc:picChg chg="add del">
          <ac:chgData name="Lori Sousa" userId="0728a320-12c9-46f0-93c6-01c9957075d3" providerId="ADAL" clId="{70AFE9D5-5AC0-496F-9E8B-50E1F28DFFB5}" dt="2024-11-22T19:23:34.290" v="358" actId="26606"/>
          <ac:picMkLst>
            <pc:docMk/>
            <pc:sldMk cId="0" sldId="266"/>
            <ac:picMk id="74" creationId="{3509D85C-1896-4695-A144-B562AFC58EB2}"/>
          </ac:picMkLst>
        </pc:picChg>
        <pc:picChg chg="add del">
          <ac:chgData name="Lori Sousa" userId="0728a320-12c9-46f0-93c6-01c9957075d3" providerId="ADAL" clId="{70AFE9D5-5AC0-496F-9E8B-50E1F28DFFB5}" dt="2024-11-22T19:23:34.290" v="358" actId="26606"/>
          <ac:picMkLst>
            <pc:docMk/>
            <pc:sldMk cId="0" sldId="266"/>
            <ac:picMk id="83" creationId="{C99610E4-6194-4817-B152-498995E77181}"/>
          </ac:picMkLst>
        </pc:picChg>
        <pc:picChg chg="add del">
          <ac:chgData name="Lori Sousa" userId="0728a320-12c9-46f0-93c6-01c9957075d3" providerId="ADAL" clId="{70AFE9D5-5AC0-496F-9E8B-50E1F28DFFB5}" dt="2024-11-22T19:23:34.290" v="358" actId="26606"/>
          <ac:picMkLst>
            <pc:docMk/>
            <pc:sldMk cId="0" sldId="266"/>
            <ac:picMk id="113" creationId="{97D4C8B4-0BAB-48B7-9D89-C26EAAAEF052}"/>
          </ac:picMkLst>
        </pc:picChg>
        <pc:cxnChg chg="add del">
          <ac:chgData name="Lori Sousa" userId="0728a320-12c9-46f0-93c6-01c9957075d3" providerId="ADAL" clId="{70AFE9D5-5AC0-496F-9E8B-50E1F28DFFB5}" dt="2024-11-21T22:08:16.937" v="128" actId="26606"/>
          <ac:cxnSpMkLst>
            <pc:docMk/>
            <pc:sldMk cId="0" sldId="266"/>
            <ac:cxnSpMk id="25" creationId="{2F41A41A-D714-4F7E-A8AF-D83C6CF07115}"/>
          </ac:cxnSpMkLst>
        </pc:cxnChg>
        <pc:cxnChg chg="add del">
          <ac:chgData name="Lori Sousa" userId="0728a320-12c9-46f0-93c6-01c9957075d3" providerId="ADAL" clId="{70AFE9D5-5AC0-496F-9E8B-50E1F28DFFB5}" dt="2024-11-21T22:08:16.937" v="128" actId="26606"/>
          <ac:cxnSpMkLst>
            <pc:docMk/>
            <pc:sldMk cId="0" sldId="266"/>
            <ac:cxnSpMk id="27" creationId="{310BEE2E-3B4C-4FB1-AAEE-BEA7CD2E7912}"/>
          </ac:cxnSpMkLst>
        </pc:cxnChg>
        <pc:cxnChg chg="add del">
          <ac:chgData name="Lori Sousa" userId="0728a320-12c9-46f0-93c6-01c9957075d3" providerId="ADAL" clId="{70AFE9D5-5AC0-496F-9E8B-50E1F28DFFB5}" dt="2024-11-21T22:08:16.937" v="128" actId="26606"/>
          <ac:cxnSpMkLst>
            <pc:docMk/>
            <pc:sldMk cId="0" sldId="266"/>
            <ac:cxnSpMk id="37" creationId="{CD3D8BF6-BDFC-4907-8BAC-8BD395B5D363}"/>
          </ac:cxnSpMkLst>
        </pc:cxnChg>
        <pc:cxnChg chg="add del">
          <ac:chgData name="Lori Sousa" userId="0728a320-12c9-46f0-93c6-01c9957075d3" providerId="ADAL" clId="{70AFE9D5-5AC0-496F-9E8B-50E1F28DFFB5}" dt="2024-11-21T22:08:16.937" v="128" actId="26606"/>
          <ac:cxnSpMkLst>
            <pc:docMk/>
            <pc:sldMk cId="0" sldId="266"/>
            <ac:cxnSpMk id="55" creationId="{D947129A-DBAD-4DE9-8444-48435533F9EB}"/>
          </ac:cxnSpMkLst>
        </pc:cxnChg>
        <pc:cxnChg chg="add del">
          <ac:chgData name="Lori Sousa" userId="0728a320-12c9-46f0-93c6-01c9957075d3" providerId="ADAL" clId="{70AFE9D5-5AC0-496F-9E8B-50E1F28DFFB5}" dt="2024-11-22T19:23:34.290" v="358" actId="26606"/>
          <ac:cxnSpMkLst>
            <pc:docMk/>
            <pc:sldMk cId="0" sldId="266"/>
            <ac:cxnSpMk id="64" creationId="{D885E9F4-7DB6-4B77-B1FF-80BFCE81277B}"/>
          </ac:cxnSpMkLst>
        </pc:cxnChg>
        <pc:cxnChg chg="add del">
          <ac:chgData name="Lori Sousa" userId="0728a320-12c9-46f0-93c6-01c9957075d3" providerId="ADAL" clId="{70AFE9D5-5AC0-496F-9E8B-50E1F28DFFB5}" dt="2024-11-22T19:23:34.290" v="358" actId="26606"/>
          <ac:cxnSpMkLst>
            <pc:docMk/>
            <pc:sldMk cId="0" sldId="266"/>
            <ac:cxnSpMk id="66" creationId="{DB639A2B-C30C-4F6F-B847-6960F3CF8A64}"/>
          </ac:cxnSpMkLst>
        </pc:cxnChg>
        <pc:cxnChg chg="add del">
          <ac:chgData name="Lori Sousa" userId="0728a320-12c9-46f0-93c6-01c9957075d3" providerId="ADAL" clId="{70AFE9D5-5AC0-496F-9E8B-50E1F28DFFB5}" dt="2024-11-22T19:23:34.290" v="358" actId="26606"/>
          <ac:cxnSpMkLst>
            <pc:docMk/>
            <pc:sldMk cId="0" sldId="266"/>
            <ac:cxnSpMk id="72" creationId="{90676B93-40FB-4FA7-8E89-C24B7B1F8F57}"/>
          </ac:cxnSpMkLst>
        </pc:cxnChg>
        <pc:cxnChg chg="add del">
          <ac:chgData name="Lori Sousa" userId="0728a320-12c9-46f0-93c6-01c9957075d3" providerId="ADAL" clId="{70AFE9D5-5AC0-496F-9E8B-50E1F28DFFB5}" dt="2024-11-22T19:23:34.290" v="358" actId="26606"/>
          <ac:cxnSpMkLst>
            <pc:docMk/>
            <pc:sldMk cId="0" sldId="266"/>
            <ac:cxnSpMk id="76" creationId="{6D9F55CD-CB1D-4CB9-98D3-2BC602BC430E}"/>
          </ac:cxnSpMkLst>
        </pc:cxnChg>
        <pc:cxnChg chg="add del">
          <ac:chgData name="Lori Sousa" userId="0728a320-12c9-46f0-93c6-01c9957075d3" providerId="ADAL" clId="{70AFE9D5-5AC0-496F-9E8B-50E1F28DFFB5}" dt="2024-11-22T19:23:34.290" v="358" actId="26606"/>
          <ac:cxnSpMkLst>
            <pc:docMk/>
            <pc:sldMk cId="0" sldId="266"/>
            <ac:cxnSpMk id="85" creationId="{D885E9F4-7DB6-4B77-B1FF-80BFCE81277B}"/>
          </ac:cxnSpMkLst>
        </pc:cxnChg>
        <pc:cxnChg chg="add del">
          <ac:chgData name="Lori Sousa" userId="0728a320-12c9-46f0-93c6-01c9957075d3" providerId="ADAL" clId="{70AFE9D5-5AC0-496F-9E8B-50E1F28DFFB5}" dt="2024-11-22T19:23:34.290" v="358" actId="26606"/>
          <ac:cxnSpMkLst>
            <pc:docMk/>
            <pc:sldMk cId="0" sldId="266"/>
            <ac:cxnSpMk id="87" creationId="{DB639A2B-C30C-4F6F-B847-6960F3CF8A64}"/>
          </ac:cxnSpMkLst>
        </pc:cxnChg>
        <pc:cxnChg chg="add del">
          <ac:chgData name="Lori Sousa" userId="0728a320-12c9-46f0-93c6-01c9957075d3" providerId="ADAL" clId="{70AFE9D5-5AC0-496F-9E8B-50E1F28DFFB5}" dt="2024-11-22T19:23:34.290" v="358" actId="26606"/>
          <ac:cxnSpMkLst>
            <pc:docMk/>
            <pc:sldMk cId="0" sldId="266"/>
            <ac:cxnSpMk id="97" creationId="{F113F62F-D278-402A-8D44-9436FBDDEFC2}"/>
          </ac:cxnSpMkLst>
        </pc:cxnChg>
        <pc:cxnChg chg="add del">
          <ac:chgData name="Lori Sousa" userId="0728a320-12c9-46f0-93c6-01c9957075d3" providerId="ADAL" clId="{70AFE9D5-5AC0-496F-9E8B-50E1F28DFFB5}" dt="2024-11-22T19:23:34.290" v="358" actId="26606"/>
          <ac:cxnSpMkLst>
            <pc:docMk/>
            <pc:sldMk cId="0" sldId="266"/>
            <ac:cxnSpMk id="115" creationId="{747D456C-D333-4F88-931F-EC1EB7648FEA}"/>
          </ac:cxnSpMkLst>
        </pc:cxnChg>
      </pc:sldChg>
      <pc:sldChg chg="addSp modSp mod setBg">
        <pc:chgData name="Lori Sousa" userId="0728a320-12c9-46f0-93c6-01c9957075d3" providerId="ADAL" clId="{70AFE9D5-5AC0-496F-9E8B-50E1F28DFFB5}" dt="2024-11-22T19:54:56.603" v="794" actId="2711"/>
        <pc:sldMkLst>
          <pc:docMk/>
          <pc:sldMk cId="0" sldId="267"/>
        </pc:sldMkLst>
        <pc:spChg chg="mod">
          <ac:chgData name="Lori Sousa" userId="0728a320-12c9-46f0-93c6-01c9957075d3" providerId="ADAL" clId="{70AFE9D5-5AC0-496F-9E8B-50E1F28DFFB5}" dt="2024-11-22T19:54:56.603" v="794" actId="2711"/>
          <ac:spMkLst>
            <pc:docMk/>
            <pc:sldMk cId="0" sldId="267"/>
            <ac:spMk id="2" creationId="{00000000-0000-0000-0000-000000000000}"/>
          </ac:spMkLst>
        </pc:spChg>
        <pc:spChg chg="add">
          <ac:chgData name="Lori Sousa" userId="0728a320-12c9-46f0-93c6-01c9957075d3" providerId="ADAL" clId="{70AFE9D5-5AC0-496F-9E8B-50E1F28DFFB5}" dt="2024-11-22T19:54:50.749" v="793" actId="26606"/>
          <ac:spMkLst>
            <pc:docMk/>
            <pc:sldMk cId="0" sldId="267"/>
            <ac:spMk id="10" creationId="{E02DA677-C58A-4FCE-A9A0-E66A42EBD9A5}"/>
          </ac:spMkLst>
        </pc:spChg>
        <pc:spChg chg="add">
          <ac:chgData name="Lori Sousa" userId="0728a320-12c9-46f0-93c6-01c9957075d3" providerId="ADAL" clId="{70AFE9D5-5AC0-496F-9E8B-50E1F28DFFB5}" dt="2024-11-22T19:54:50.749" v="793" actId="26606"/>
          <ac:spMkLst>
            <pc:docMk/>
            <pc:sldMk cId="0" sldId="267"/>
            <ac:spMk id="18" creationId="{FD31DF5F-EDD4-42F0-B539-A7919D31972D}"/>
          </ac:spMkLst>
        </pc:spChg>
        <pc:spChg chg="add">
          <ac:chgData name="Lori Sousa" userId="0728a320-12c9-46f0-93c6-01c9957075d3" providerId="ADAL" clId="{70AFE9D5-5AC0-496F-9E8B-50E1F28DFFB5}" dt="2024-11-22T19:54:50.749" v="793" actId="26606"/>
          <ac:spMkLst>
            <pc:docMk/>
            <pc:sldMk cId="0" sldId="267"/>
            <ac:spMk id="20" creationId="{E42BCEC9-2CA3-44A0-8830-DA25C04423C8}"/>
          </ac:spMkLst>
        </pc:spChg>
        <pc:grpChg chg="add">
          <ac:chgData name="Lori Sousa" userId="0728a320-12c9-46f0-93c6-01c9957075d3" providerId="ADAL" clId="{70AFE9D5-5AC0-496F-9E8B-50E1F28DFFB5}" dt="2024-11-22T19:54:50.749" v="793" actId="26606"/>
          <ac:grpSpMkLst>
            <pc:docMk/>
            <pc:sldMk cId="0" sldId="267"/>
            <ac:grpSpMk id="24" creationId="{C8139A8F-A07A-40ED-843E-77B6C19606FF}"/>
          </ac:grpSpMkLst>
        </pc:grpChg>
        <pc:picChg chg="mod ord">
          <ac:chgData name="Lori Sousa" userId="0728a320-12c9-46f0-93c6-01c9957075d3" providerId="ADAL" clId="{70AFE9D5-5AC0-496F-9E8B-50E1F28DFFB5}" dt="2024-11-22T19:54:50.749" v="793" actId="26606"/>
          <ac:picMkLst>
            <pc:docMk/>
            <pc:sldMk cId="0" sldId="267"/>
            <ac:picMk id="4" creationId="{00000000-0000-0000-0000-000000000000}"/>
          </ac:picMkLst>
        </pc:picChg>
        <pc:picChg chg="mod">
          <ac:chgData name="Lori Sousa" userId="0728a320-12c9-46f0-93c6-01c9957075d3" providerId="ADAL" clId="{70AFE9D5-5AC0-496F-9E8B-50E1F28DFFB5}" dt="2024-11-22T19:54:50.749" v="793" actId="26606"/>
          <ac:picMkLst>
            <pc:docMk/>
            <pc:sldMk cId="0" sldId="267"/>
            <ac:picMk id="5" creationId="{00000000-0000-0000-0000-000000000000}"/>
          </ac:picMkLst>
        </pc:picChg>
        <pc:picChg chg="add">
          <ac:chgData name="Lori Sousa" userId="0728a320-12c9-46f0-93c6-01c9957075d3" providerId="ADAL" clId="{70AFE9D5-5AC0-496F-9E8B-50E1F28DFFB5}" dt="2024-11-22T19:54:50.749" v="793" actId="26606"/>
          <ac:picMkLst>
            <pc:docMk/>
            <pc:sldMk cId="0" sldId="267"/>
            <ac:picMk id="12" creationId="{9D85B319-9C30-4D92-B664-CA444ECD79BA}"/>
          </ac:picMkLst>
        </pc:picChg>
        <pc:picChg chg="add">
          <ac:chgData name="Lori Sousa" userId="0728a320-12c9-46f0-93c6-01c9957075d3" providerId="ADAL" clId="{70AFE9D5-5AC0-496F-9E8B-50E1F28DFFB5}" dt="2024-11-22T19:54:50.749" v="793" actId="26606"/>
          <ac:picMkLst>
            <pc:docMk/>
            <pc:sldMk cId="0" sldId="267"/>
            <ac:picMk id="28" creationId="{6079AB70-86CA-4BFC-9505-60CD7D172FC0}"/>
          </ac:picMkLst>
        </pc:picChg>
        <pc:cxnChg chg="add">
          <ac:chgData name="Lori Sousa" userId="0728a320-12c9-46f0-93c6-01c9957075d3" providerId="ADAL" clId="{70AFE9D5-5AC0-496F-9E8B-50E1F28DFFB5}" dt="2024-11-22T19:54:50.749" v="793" actId="26606"/>
          <ac:cxnSpMkLst>
            <pc:docMk/>
            <pc:sldMk cId="0" sldId="267"/>
            <ac:cxnSpMk id="14" creationId="{D7573C1E-3785-43C9-A262-1DA9DF97F85C}"/>
          </ac:cxnSpMkLst>
        </pc:cxnChg>
        <pc:cxnChg chg="add">
          <ac:chgData name="Lori Sousa" userId="0728a320-12c9-46f0-93c6-01c9957075d3" providerId="ADAL" clId="{70AFE9D5-5AC0-496F-9E8B-50E1F28DFFB5}" dt="2024-11-22T19:54:50.749" v="793" actId="26606"/>
          <ac:cxnSpMkLst>
            <pc:docMk/>
            <pc:sldMk cId="0" sldId="267"/>
            <ac:cxnSpMk id="16" creationId="{548C4394-BE4E-4302-AF74-4781C6C66E4C}"/>
          </ac:cxnSpMkLst>
        </pc:cxnChg>
        <pc:cxnChg chg="add">
          <ac:chgData name="Lori Sousa" userId="0728a320-12c9-46f0-93c6-01c9957075d3" providerId="ADAL" clId="{70AFE9D5-5AC0-496F-9E8B-50E1F28DFFB5}" dt="2024-11-22T19:54:50.749" v="793" actId="26606"/>
          <ac:cxnSpMkLst>
            <pc:docMk/>
            <pc:sldMk cId="0" sldId="267"/>
            <ac:cxnSpMk id="22" creationId="{17A887C3-690B-4858-A6B1-19C93D6C79B6}"/>
          </ac:cxnSpMkLst>
        </pc:cxnChg>
        <pc:cxnChg chg="add">
          <ac:chgData name="Lori Sousa" userId="0728a320-12c9-46f0-93c6-01c9957075d3" providerId="ADAL" clId="{70AFE9D5-5AC0-496F-9E8B-50E1F28DFFB5}" dt="2024-11-22T19:54:50.749" v="793" actId="26606"/>
          <ac:cxnSpMkLst>
            <pc:docMk/>
            <pc:sldMk cId="0" sldId="267"/>
            <ac:cxnSpMk id="30" creationId="{6C0DB027-013B-48E2-B164-DD510158E5F0}"/>
          </ac:cxnSpMkLst>
        </pc:cxnChg>
      </pc:sldChg>
      <pc:sldChg chg="addSp modSp mod ord setBg">
        <pc:chgData name="Lori Sousa" userId="0728a320-12c9-46f0-93c6-01c9957075d3" providerId="ADAL" clId="{70AFE9D5-5AC0-496F-9E8B-50E1F28DFFB5}" dt="2024-11-22T20:19:26.736" v="887"/>
        <pc:sldMkLst>
          <pc:docMk/>
          <pc:sldMk cId="0" sldId="268"/>
        </pc:sldMkLst>
        <pc:spChg chg="mod">
          <ac:chgData name="Lori Sousa" userId="0728a320-12c9-46f0-93c6-01c9957075d3" providerId="ADAL" clId="{70AFE9D5-5AC0-496F-9E8B-50E1F28DFFB5}" dt="2024-11-22T20:19:08.116" v="885" actId="2711"/>
          <ac:spMkLst>
            <pc:docMk/>
            <pc:sldMk cId="0" sldId="268"/>
            <ac:spMk id="2" creationId="{00000000-0000-0000-0000-000000000000}"/>
          </ac:spMkLst>
        </pc:spChg>
        <pc:spChg chg="add">
          <ac:chgData name="Lori Sousa" userId="0728a320-12c9-46f0-93c6-01c9957075d3" providerId="ADAL" clId="{70AFE9D5-5AC0-496F-9E8B-50E1F28DFFB5}" dt="2024-11-22T20:19:01.245" v="884" actId="26606"/>
          <ac:spMkLst>
            <pc:docMk/>
            <pc:sldMk cId="0" sldId="268"/>
            <ac:spMk id="10" creationId="{E02DA677-C58A-4FCE-A9A0-E66A42EBD9A5}"/>
          </ac:spMkLst>
        </pc:spChg>
        <pc:spChg chg="add">
          <ac:chgData name="Lori Sousa" userId="0728a320-12c9-46f0-93c6-01c9957075d3" providerId="ADAL" clId="{70AFE9D5-5AC0-496F-9E8B-50E1F28DFFB5}" dt="2024-11-22T20:19:01.245" v="884" actId="26606"/>
          <ac:spMkLst>
            <pc:docMk/>
            <pc:sldMk cId="0" sldId="268"/>
            <ac:spMk id="18" creationId="{229C93CD-877B-4A89-AC8A-768E0D89352E}"/>
          </ac:spMkLst>
        </pc:spChg>
        <pc:spChg chg="add">
          <ac:chgData name="Lori Sousa" userId="0728a320-12c9-46f0-93c6-01c9957075d3" providerId="ADAL" clId="{70AFE9D5-5AC0-496F-9E8B-50E1F28DFFB5}" dt="2024-11-22T20:19:01.245" v="884" actId="26606"/>
          <ac:spMkLst>
            <pc:docMk/>
            <pc:sldMk cId="0" sldId="268"/>
            <ac:spMk id="20" creationId="{3845BB70-1EF0-4722-B492-785F65F6D137}"/>
          </ac:spMkLst>
        </pc:spChg>
        <pc:grpChg chg="add">
          <ac:chgData name="Lori Sousa" userId="0728a320-12c9-46f0-93c6-01c9957075d3" providerId="ADAL" clId="{70AFE9D5-5AC0-496F-9E8B-50E1F28DFFB5}" dt="2024-11-22T20:19:01.245" v="884" actId="26606"/>
          <ac:grpSpMkLst>
            <pc:docMk/>
            <pc:sldMk cId="0" sldId="268"/>
            <ac:grpSpMk id="24" creationId="{4FFB8341-96F9-4495-AD0E-FDE80860E2A7}"/>
          </ac:grpSpMkLst>
        </pc:grpChg>
        <pc:grpChg chg="add">
          <ac:chgData name="Lori Sousa" userId="0728a320-12c9-46f0-93c6-01c9957075d3" providerId="ADAL" clId="{70AFE9D5-5AC0-496F-9E8B-50E1F28DFFB5}" dt="2024-11-22T20:19:01.245" v="884" actId="26606"/>
          <ac:grpSpMkLst>
            <pc:docMk/>
            <pc:sldMk cId="0" sldId="268"/>
            <ac:grpSpMk id="28" creationId="{E566F495-168A-430E-BFAF-A028E6CCFD1D}"/>
          </ac:grpSpMkLst>
        </pc:grpChg>
        <pc:picChg chg="mod">
          <ac:chgData name="Lori Sousa" userId="0728a320-12c9-46f0-93c6-01c9957075d3" providerId="ADAL" clId="{70AFE9D5-5AC0-496F-9E8B-50E1F28DFFB5}" dt="2024-11-22T20:19:01.245" v="884" actId="26606"/>
          <ac:picMkLst>
            <pc:docMk/>
            <pc:sldMk cId="0" sldId="268"/>
            <ac:picMk id="4" creationId="{00000000-0000-0000-0000-000000000000}"/>
          </ac:picMkLst>
        </pc:picChg>
        <pc:picChg chg="mod">
          <ac:chgData name="Lori Sousa" userId="0728a320-12c9-46f0-93c6-01c9957075d3" providerId="ADAL" clId="{70AFE9D5-5AC0-496F-9E8B-50E1F28DFFB5}" dt="2024-11-22T20:19:01.245" v="884" actId="26606"/>
          <ac:picMkLst>
            <pc:docMk/>
            <pc:sldMk cId="0" sldId="268"/>
            <ac:picMk id="5" creationId="{00000000-0000-0000-0000-000000000000}"/>
          </ac:picMkLst>
        </pc:picChg>
        <pc:picChg chg="add">
          <ac:chgData name="Lori Sousa" userId="0728a320-12c9-46f0-93c6-01c9957075d3" providerId="ADAL" clId="{70AFE9D5-5AC0-496F-9E8B-50E1F28DFFB5}" dt="2024-11-22T20:19:01.245" v="884" actId="26606"/>
          <ac:picMkLst>
            <pc:docMk/>
            <pc:sldMk cId="0" sldId="268"/>
            <ac:picMk id="12" creationId="{9D85B319-9C30-4D92-B664-CA444ECD79BA}"/>
          </ac:picMkLst>
        </pc:picChg>
        <pc:picChg chg="add">
          <ac:chgData name="Lori Sousa" userId="0728a320-12c9-46f0-93c6-01c9957075d3" providerId="ADAL" clId="{70AFE9D5-5AC0-496F-9E8B-50E1F28DFFB5}" dt="2024-11-22T20:19:01.245" v="884" actId="26606"/>
          <ac:picMkLst>
            <pc:docMk/>
            <pc:sldMk cId="0" sldId="268"/>
            <ac:picMk id="32" creationId="{E97AC793-493B-4EEE-9750-EC3D7627474F}"/>
          </ac:picMkLst>
        </pc:picChg>
        <pc:cxnChg chg="add">
          <ac:chgData name="Lori Sousa" userId="0728a320-12c9-46f0-93c6-01c9957075d3" providerId="ADAL" clId="{70AFE9D5-5AC0-496F-9E8B-50E1F28DFFB5}" dt="2024-11-22T20:19:01.245" v="884" actId="26606"/>
          <ac:cxnSpMkLst>
            <pc:docMk/>
            <pc:sldMk cId="0" sldId="268"/>
            <ac:cxnSpMk id="14" creationId="{D7573C1E-3785-43C9-A262-1DA9DF97F85C}"/>
          </ac:cxnSpMkLst>
        </pc:cxnChg>
        <pc:cxnChg chg="add">
          <ac:chgData name="Lori Sousa" userId="0728a320-12c9-46f0-93c6-01c9957075d3" providerId="ADAL" clId="{70AFE9D5-5AC0-496F-9E8B-50E1F28DFFB5}" dt="2024-11-22T20:19:01.245" v="884" actId="26606"/>
          <ac:cxnSpMkLst>
            <pc:docMk/>
            <pc:sldMk cId="0" sldId="268"/>
            <ac:cxnSpMk id="16" creationId="{548C4394-BE4E-4302-AF74-4781C6C66E4C}"/>
          </ac:cxnSpMkLst>
        </pc:cxnChg>
        <pc:cxnChg chg="add">
          <ac:chgData name="Lori Sousa" userId="0728a320-12c9-46f0-93c6-01c9957075d3" providerId="ADAL" clId="{70AFE9D5-5AC0-496F-9E8B-50E1F28DFFB5}" dt="2024-11-22T20:19:01.245" v="884" actId="26606"/>
          <ac:cxnSpMkLst>
            <pc:docMk/>
            <pc:sldMk cId="0" sldId="268"/>
            <ac:cxnSpMk id="22" creationId="{F577C617-75CE-4DC4-B39D-C5E92D04A2F5}"/>
          </ac:cxnSpMkLst>
        </pc:cxnChg>
        <pc:cxnChg chg="add">
          <ac:chgData name="Lori Sousa" userId="0728a320-12c9-46f0-93c6-01c9957075d3" providerId="ADAL" clId="{70AFE9D5-5AC0-496F-9E8B-50E1F28DFFB5}" dt="2024-11-22T20:19:01.245" v="884" actId="26606"/>
          <ac:cxnSpMkLst>
            <pc:docMk/>
            <pc:sldMk cId="0" sldId="268"/>
            <ac:cxnSpMk id="34" creationId="{921D84F5-DA97-471F-9A8A-FB3F7694E7B4}"/>
          </ac:cxnSpMkLst>
        </pc:cxnChg>
      </pc:sldChg>
      <pc:sldChg chg="addSp modSp mod ord setBg">
        <pc:chgData name="Lori Sousa" userId="0728a320-12c9-46f0-93c6-01c9957075d3" providerId="ADAL" clId="{70AFE9D5-5AC0-496F-9E8B-50E1F28DFFB5}" dt="2024-11-22T20:21:18.225" v="897"/>
        <pc:sldMkLst>
          <pc:docMk/>
          <pc:sldMk cId="0" sldId="269"/>
        </pc:sldMkLst>
        <pc:spChg chg="add">
          <ac:chgData name="Lori Sousa" userId="0728a320-12c9-46f0-93c6-01c9957075d3" providerId="ADAL" clId="{70AFE9D5-5AC0-496F-9E8B-50E1F28DFFB5}" dt="2024-11-22T19:25:46.270" v="383" actId="26606"/>
          <ac:spMkLst>
            <pc:docMk/>
            <pc:sldMk cId="0" sldId="269"/>
            <ac:spMk id="14" creationId="{4169DD87-3EBE-44CA-9654-8AE0466B2779}"/>
          </ac:spMkLst>
        </pc:spChg>
        <pc:picChg chg="mod ord">
          <ac:chgData name="Lori Sousa" userId="0728a320-12c9-46f0-93c6-01c9957075d3" providerId="ADAL" clId="{70AFE9D5-5AC0-496F-9E8B-50E1F28DFFB5}" dt="2024-11-22T19:25:46.270" v="383" actId="26606"/>
          <ac:picMkLst>
            <pc:docMk/>
            <pc:sldMk cId="0" sldId="269"/>
            <ac:picMk id="5" creationId="{00000000-0000-0000-0000-000000000000}"/>
          </ac:picMkLst>
        </pc:picChg>
        <pc:picChg chg="mod ord">
          <ac:chgData name="Lori Sousa" userId="0728a320-12c9-46f0-93c6-01c9957075d3" providerId="ADAL" clId="{70AFE9D5-5AC0-496F-9E8B-50E1F28DFFB5}" dt="2024-11-22T19:25:46.270" v="383" actId="26606"/>
          <ac:picMkLst>
            <pc:docMk/>
            <pc:sldMk cId="0" sldId="269"/>
            <ac:picMk id="6" creationId="{00000000-0000-0000-0000-000000000000}"/>
          </ac:picMkLst>
        </pc:picChg>
        <pc:picChg chg="mod">
          <ac:chgData name="Lori Sousa" userId="0728a320-12c9-46f0-93c6-01c9957075d3" providerId="ADAL" clId="{70AFE9D5-5AC0-496F-9E8B-50E1F28DFFB5}" dt="2024-11-22T19:25:46.270" v="383" actId="26606"/>
          <ac:picMkLst>
            <pc:docMk/>
            <pc:sldMk cId="0" sldId="269"/>
            <ac:picMk id="8" creationId="{00000000-0000-0000-0000-000000000000}"/>
          </ac:picMkLst>
        </pc:picChg>
        <pc:picChg chg="mod">
          <ac:chgData name="Lori Sousa" userId="0728a320-12c9-46f0-93c6-01c9957075d3" providerId="ADAL" clId="{70AFE9D5-5AC0-496F-9E8B-50E1F28DFFB5}" dt="2024-11-22T19:25:46.270" v="383" actId="26606"/>
          <ac:picMkLst>
            <pc:docMk/>
            <pc:sldMk cId="0" sldId="269"/>
            <ac:picMk id="9" creationId="{00000000-0000-0000-0000-000000000000}"/>
          </ac:picMkLst>
        </pc:picChg>
      </pc:sldChg>
      <pc:sldChg chg="addSp modSp mod setBg">
        <pc:chgData name="Lori Sousa" userId="0728a320-12c9-46f0-93c6-01c9957075d3" providerId="ADAL" clId="{70AFE9D5-5AC0-496F-9E8B-50E1F28DFFB5}" dt="2024-11-22T19:44:06.706" v="559" actId="6549"/>
        <pc:sldMkLst>
          <pc:docMk/>
          <pc:sldMk cId="0" sldId="270"/>
        </pc:sldMkLst>
        <pc:spChg chg="mod ord">
          <ac:chgData name="Lori Sousa" userId="0728a320-12c9-46f0-93c6-01c9957075d3" providerId="ADAL" clId="{70AFE9D5-5AC0-496F-9E8B-50E1F28DFFB5}" dt="2024-11-22T19:44:06.706" v="559" actId="6549"/>
          <ac:spMkLst>
            <pc:docMk/>
            <pc:sldMk cId="0" sldId="270"/>
            <ac:spMk id="2" creationId="{00000000-0000-0000-0000-000000000000}"/>
          </ac:spMkLst>
        </pc:spChg>
        <pc:spChg chg="add">
          <ac:chgData name="Lori Sousa" userId="0728a320-12c9-46f0-93c6-01c9957075d3" providerId="ADAL" clId="{70AFE9D5-5AC0-496F-9E8B-50E1F28DFFB5}" dt="2024-11-22T19:26:58.441" v="392" actId="26606"/>
          <ac:spMkLst>
            <pc:docMk/>
            <pc:sldMk cId="0" sldId="270"/>
            <ac:spMk id="9" creationId="{C63C853E-3842-4594-86A9-051FFAF4D343}"/>
          </ac:spMkLst>
        </pc:spChg>
        <pc:spChg chg="add">
          <ac:chgData name="Lori Sousa" userId="0728a320-12c9-46f0-93c6-01c9957075d3" providerId="ADAL" clId="{70AFE9D5-5AC0-496F-9E8B-50E1F28DFFB5}" dt="2024-11-22T19:26:58.441" v="392" actId="26606"/>
          <ac:spMkLst>
            <pc:docMk/>
            <pc:sldMk cId="0" sldId="270"/>
            <ac:spMk id="17" creationId="{2E67E8BF-E4B2-4098-9FB3-9E400BD86935}"/>
          </ac:spMkLst>
        </pc:spChg>
        <pc:picChg chg="mod">
          <ac:chgData name="Lori Sousa" userId="0728a320-12c9-46f0-93c6-01c9957075d3" providerId="ADAL" clId="{70AFE9D5-5AC0-496F-9E8B-50E1F28DFFB5}" dt="2024-11-22T19:26:58.441" v="392" actId="26606"/>
          <ac:picMkLst>
            <pc:docMk/>
            <pc:sldMk cId="0" sldId="270"/>
            <ac:picMk id="4" creationId="{00000000-0000-0000-0000-000000000000}"/>
          </ac:picMkLst>
        </pc:picChg>
        <pc:picChg chg="add">
          <ac:chgData name="Lori Sousa" userId="0728a320-12c9-46f0-93c6-01c9957075d3" providerId="ADAL" clId="{70AFE9D5-5AC0-496F-9E8B-50E1F28DFFB5}" dt="2024-11-22T19:26:58.441" v="392" actId="26606"/>
          <ac:picMkLst>
            <pc:docMk/>
            <pc:sldMk cId="0" sldId="270"/>
            <ac:picMk id="11" creationId="{B591CDC5-6B61-4116-B3B5-0FF42B6E606D}"/>
          </ac:picMkLst>
        </pc:picChg>
        <pc:cxnChg chg="add">
          <ac:chgData name="Lori Sousa" userId="0728a320-12c9-46f0-93c6-01c9957075d3" providerId="ADAL" clId="{70AFE9D5-5AC0-496F-9E8B-50E1F28DFFB5}" dt="2024-11-22T19:26:58.441" v="392" actId="26606"/>
          <ac:cxnSpMkLst>
            <pc:docMk/>
            <pc:sldMk cId="0" sldId="270"/>
            <ac:cxnSpMk id="13" creationId="{25B08984-5BEB-422F-A364-2B41E6A516EB}"/>
          </ac:cxnSpMkLst>
        </pc:cxnChg>
        <pc:cxnChg chg="add">
          <ac:chgData name="Lori Sousa" userId="0728a320-12c9-46f0-93c6-01c9957075d3" providerId="ADAL" clId="{70AFE9D5-5AC0-496F-9E8B-50E1F28DFFB5}" dt="2024-11-22T19:26:58.441" v="392" actId="26606"/>
          <ac:cxnSpMkLst>
            <pc:docMk/>
            <pc:sldMk cId="0" sldId="270"/>
            <ac:cxnSpMk id="15" creationId="{A8F413B1-54E0-4B16-92AB-1CC5C7D645BC}"/>
          </ac:cxnSpMkLst>
        </pc:cxnChg>
        <pc:cxnChg chg="add">
          <ac:chgData name="Lori Sousa" userId="0728a320-12c9-46f0-93c6-01c9957075d3" providerId="ADAL" clId="{70AFE9D5-5AC0-496F-9E8B-50E1F28DFFB5}" dt="2024-11-22T19:26:58.441" v="392" actId="26606"/>
          <ac:cxnSpMkLst>
            <pc:docMk/>
            <pc:sldMk cId="0" sldId="270"/>
            <ac:cxnSpMk id="19" creationId="{3781A10F-5DF6-4C9B-AE0B-5249E4399D26}"/>
          </ac:cxnSpMkLst>
        </pc:cxnChg>
      </pc:sldChg>
      <pc:sldChg chg="addSp delSp modSp mod setBg">
        <pc:chgData name="Lori Sousa" userId="0728a320-12c9-46f0-93c6-01c9957075d3" providerId="ADAL" clId="{70AFE9D5-5AC0-496F-9E8B-50E1F28DFFB5}" dt="2024-11-22T20:33:19.564" v="1371" actId="20577"/>
        <pc:sldMkLst>
          <pc:docMk/>
          <pc:sldMk cId="0" sldId="271"/>
        </pc:sldMkLst>
        <pc:spChg chg="mod">
          <ac:chgData name="Lori Sousa" userId="0728a320-12c9-46f0-93c6-01c9957075d3" providerId="ADAL" clId="{70AFE9D5-5AC0-496F-9E8B-50E1F28DFFB5}" dt="2024-11-22T19:44:15.586" v="560" actId="26606"/>
          <ac:spMkLst>
            <pc:docMk/>
            <pc:sldMk cId="0" sldId="271"/>
            <ac:spMk id="2" creationId="{00000000-0000-0000-0000-000000000000}"/>
          </ac:spMkLst>
        </pc:spChg>
        <pc:spChg chg="del mod">
          <ac:chgData name="Lori Sousa" userId="0728a320-12c9-46f0-93c6-01c9957075d3" providerId="ADAL" clId="{70AFE9D5-5AC0-496F-9E8B-50E1F28DFFB5}" dt="2024-11-22T19:44:15.586" v="560" actId="26606"/>
          <ac:spMkLst>
            <pc:docMk/>
            <pc:sldMk cId="0" sldId="271"/>
            <ac:spMk id="3" creationId="{00000000-0000-0000-0000-000000000000}"/>
          </ac:spMkLst>
        </pc:spChg>
        <pc:spChg chg="add del">
          <ac:chgData name="Lori Sousa" userId="0728a320-12c9-46f0-93c6-01c9957075d3" providerId="ADAL" clId="{70AFE9D5-5AC0-496F-9E8B-50E1F28DFFB5}" dt="2024-11-22T19:45:16.396" v="565" actId="26606"/>
          <ac:spMkLst>
            <pc:docMk/>
            <pc:sldMk cId="0" sldId="271"/>
            <ac:spMk id="9" creationId="{482E7304-2AC2-4A5C-924D-A6AC3FFC5EAC}"/>
          </ac:spMkLst>
        </pc:spChg>
        <pc:spChg chg="add del">
          <ac:chgData name="Lori Sousa" userId="0728a320-12c9-46f0-93c6-01c9957075d3" providerId="ADAL" clId="{70AFE9D5-5AC0-496F-9E8B-50E1F28DFFB5}" dt="2024-11-22T19:45:16.396" v="565" actId="26606"/>
          <ac:spMkLst>
            <pc:docMk/>
            <pc:sldMk cId="0" sldId="271"/>
            <ac:spMk id="13" creationId="{A3C183B1-1D4B-4E3D-A02E-A426E3BFA016}"/>
          </ac:spMkLst>
        </pc:spChg>
        <pc:spChg chg="add">
          <ac:chgData name="Lori Sousa" userId="0728a320-12c9-46f0-93c6-01c9957075d3" providerId="ADAL" clId="{70AFE9D5-5AC0-496F-9E8B-50E1F28DFFB5}" dt="2024-11-22T19:45:16.396" v="565" actId="26606"/>
          <ac:spMkLst>
            <pc:docMk/>
            <pc:sldMk cId="0" sldId="271"/>
            <ac:spMk id="18" creationId="{482E7304-2AC2-4A5C-924D-A6AC3FFC5EAC}"/>
          </ac:spMkLst>
        </pc:spChg>
        <pc:spChg chg="add">
          <ac:chgData name="Lori Sousa" userId="0728a320-12c9-46f0-93c6-01c9957075d3" providerId="ADAL" clId="{70AFE9D5-5AC0-496F-9E8B-50E1F28DFFB5}" dt="2024-11-22T19:45:16.396" v="565" actId="26606"/>
          <ac:spMkLst>
            <pc:docMk/>
            <pc:sldMk cId="0" sldId="271"/>
            <ac:spMk id="22" creationId="{A3C183B1-1D4B-4E3D-A02E-A426E3BFA016}"/>
          </ac:spMkLst>
        </pc:spChg>
        <pc:graphicFrameChg chg="add mod modGraphic">
          <ac:chgData name="Lori Sousa" userId="0728a320-12c9-46f0-93c6-01c9957075d3" providerId="ADAL" clId="{70AFE9D5-5AC0-496F-9E8B-50E1F28DFFB5}" dt="2024-11-22T20:33:19.564" v="1371" actId="20577"/>
          <ac:graphicFrameMkLst>
            <pc:docMk/>
            <pc:sldMk cId="0" sldId="271"/>
            <ac:graphicFrameMk id="5" creationId="{EF939493-F060-DD74-BBC3-74A7118DC50C}"/>
          </ac:graphicFrameMkLst>
        </pc:graphicFrameChg>
        <pc:cxnChg chg="add del">
          <ac:chgData name="Lori Sousa" userId="0728a320-12c9-46f0-93c6-01c9957075d3" providerId="ADAL" clId="{70AFE9D5-5AC0-496F-9E8B-50E1F28DFFB5}" dt="2024-11-22T19:45:16.396" v="565" actId="26606"/>
          <ac:cxnSpMkLst>
            <pc:docMk/>
            <pc:sldMk cId="0" sldId="271"/>
            <ac:cxnSpMk id="11" creationId="{D259FEF2-F6A5-442F-BA10-4E39EECD0ABE}"/>
          </ac:cxnSpMkLst>
        </pc:cxnChg>
        <pc:cxnChg chg="add">
          <ac:chgData name="Lori Sousa" userId="0728a320-12c9-46f0-93c6-01c9957075d3" providerId="ADAL" clId="{70AFE9D5-5AC0-496F-9E8B-50E1F28DFFB5}" dt="2024-11-22T19:45:16.396" v="565" actId="26606"/>
          <ac:cxnSpMkLst>
            <pc:docMk/>
            <pc:sldMk cId="0" sldId="271"/>
            <ac:cxnSpMk id="20" creationId="{D259FEF2-F6A5-442F-BA10-4E39EECD0ABE}"/>
          </ac:cxnSpMkLst>
        </pc:cxnChg>
      </pc:sldChg>
      <pc:sldChg chg="addSp delSp modSp new mod setBg">
        <pc:chgData name="Lori Sousa" userId="0728a320-12c9-46f0-93c6-01c9957075d3" providerId="ADAL" clId="{70AFE9D5-5AC0-496F-9E8B-50E1F28DFFB5}" dt="2024-11-22T20:31:03.009" v="1360" actId="20577"/>
        <pc:sldMkLst>
          <pc:docMk/>
          <pc:sldMk cId="37473923" sldId="272"/>
        </pc:sldMkLst>
        <pc:spChg chg="mod ord">
          <ac:chgData name="Lori Sousa" userId="0728a320-12c9-46f0-93c6-01c9957075d3" providerId="ADAL" clId="{70AFE9D5-5AC0-496F-9E8B-50E1F28DFFB5}" dt="2024-11-22T19:50:32.517" v="751" actId="20577"/>
          <ac:spMkLst>
            <pc:docMk/>
            <pc:sldMk cId="37473923" sldId="272"/>
            <ac:spMk id="2" creationId="{A6F0EC3E-A287-881A-0AB2-EB8E33C4D9E2}"/>
          </ac:spMkLst>
        </pc:spChg>
        <pc:spChg chg="del">
          <ac:chgData name="Lori Sousa" userId="0728a320-12c9-46f0-93c6-01c9957075d3" providerId="ADAL" clId="{70AFE9D5-5AC0-496F-9E8B-50E1F28DFFB5}" dt="2024-11-22T19:48:09.107" v="624"/>
          <ac:spMkLst>
            <pc:docMk/>
            <pc:sldMk cId="37473923" sldId="272"/>
            <ac:spMk id="3" creationId="{414C2F44-4473-8789-E211-577BDCF19346}"/>
          </ac:spMkLst>
        </pc:spChg>
        <pc:spChg chg="add del mod">
          <ac:chgData name="Lori Sousa" userId="0728a320-12c9-46f0-93c6-01c9957075d3" providerId="ADAL" clId="{70AFE9D5-5AC0-496F-9E8B-50E1F28DFFB5}" dt="2024-11-22T20:31:03.009" v="1360" actId="20577"/>
          <ac:spMkLst>
            <pc:docMk/>
            <pc:sldMk cId="37473923" sldId="272"/>
            <ac:spMk id="4" creationId="{EEC12BDC-A1E7-0F3E-2814-9C0A6CCE97A8}"/>
          </ac:spMkLst>
        </pc:spChg>
        <pc:spChg chg="add del">
          <ac:chgData name="Lori Sousa" userId="0728a320-12c9-46f0-93c6-01c9957075d3" providerId="ADAL" clId="{70AFE9D5-5AC0-496F-9E8B-50E1F28DFFB5}" dt="2024-11-22T19:48:32.567" v="626" actId="26606"/>
          <ac:spMkLst>
            <pc:docMk/>
            <pc:sldMk cId="37473923" sldId="272"/>
            <ac:spMk id="1031" creationId="{C63C853E-3842-4594-86A9-051FFAF4D343}"/>
          </ac:spMkLst>
        </pc:spChg>
        <pc:spChg chg="add del">
          <ac:chgData name="Lori Sousa" userId="0728a320-12c9-46f0-93c6-01c9957075d3" providerId="ADAL" clId="{70AFE9D5-5AC0-496F-9E8B-50E1F28DFFB5}" dt="2024-11-22T19:48:32.567" v="626" actId="26606"/>
          <ac:spMkLst>
            <pc:docMk/>
            <pc:sldMk cId="37473923" sldId="272"/>
            <ac:spMk id="1039" creationId="{29D909D7-F488-46A2-8D9D-4259295B79A9}"/>
          </ac:spMkLst>
        </pc:spChg>
        <pc:picChg chg="add mod">
          <ac:chgData name="Lori Sousa" userId="0728a320-12c9-46f0-93c6-01c9957075d3" providerId="ADAL" clId="{70AFE9D5-5AC0-496F-9E8B-50E1F28DFFB5}" dt="2024-11-22T19:51:07.788" v="757" actId="14100"/>
          <ac:picMkLst>
            <pc:docMk/>
            <pc:sldMk cId="37473923" sldId="272"/>
            <ac:picMk id="1026" creationId="{8F202407-86E1-0F0A-30CC-EABDCE26494E}"/>
          </ac:picMkLst>
        </pc:picChg>
        <pc:picChg chg="add del">
          <ac:chgData name="Lori Sousa" userId="0728a320-12c9-46f0-93c6-01c9957075d3" providerId="ADAL" clId="{70AFE9D5-5AC0-496F-9E8B-50E1F28DFFB5}" dt="2024-11-22T19:48:32.567" v="626" actId="26606"/>
          <ac:picMkLst>
            <pc:docMk/>
            <pc:sldMk cId="37473923" sldId="272"/>
            <ac:picMk id="1033" creationId="{B591CDC5-6B61-4116-B3B5-0FF42B6E606D}"/>
          </ac:picMkLst>
        </pc:picChg>
        <pc:cxnChg chg="add del">
          <ac:chgData name="Lori Sousa" userId="0728a320-12c9-46f0-93c6-01c9957075d3" providerId="ADAL" clId="{70AFE9D5-5AC0-496F-9E8B-50E1F28DFFB5}" dt="2024-11-22T19:48:32.567" v="626" actId="26606"/>
          <ac:cxnSpMkLst>
            <pc:docMk/>
            <pc:sldMk cId="37473923" sldId="272"/>
            <ac:cxnSpMk id="1035" creationId="{25B08984-5BEB-422F-A364-2B41E6A516EB}"/>
          </ac:cxnSpMkLst>
        </pc:cxnChg>
        <pc:cxnChg chg="add del">
          <ac:chgData name="Lori Sousa" userId="0728a320-12c9-46f0-93c6-01c9957075d3" providerId="ADAL" clId="{70AFE9D5-5AC0-496F-9E8B-50E1F28DFFB5}" dt="2024-11-22T19:48:32.567" v="626" actId="26606"/>
          <ac:cxnSpMkLst>
            <pc:docMk/>
            <pc:sldMk cId="37473923" sldId="272"/>
            <ac:cxnSpMk id="1037" creationId="{A8F413B1-54E0-4B16-92AB-1CC5C7D645BC}"/>
          </ac:cxnSpMkLst>
        </pc:cxnChg>
        <pc:cxnChg chg="add del">
          <ac:chgData name="Lori Sousa" userId="0728a320-12c9-46f0-93c6-01c9957075d3" providerId="ADAL" clId="{70AFE9D5-5AC0-496F-9E8B-50E1F28DFFB5}" dt="2024-11-22T19:48:32.567" v="626" actId="26606"/>
          <ac:cxnSpMkLst>
            <pc:docMk/>
            <pc:sldMk cId="37473923" sldId="272"/>
            <ac:cxnSpMk id="1041" creationId="{81EFCCEA-40C1-4A91-97F5-00E005DA711B}"/>
          </ac:cxnSpMkLst>
        </pc:cxnChg>
      </pc:sldChg>
      <pc:sldChg chg="addSp modSp new mod setBg">
        <pc:chgData name="Lori Sousa" userId="0728a320-12c9-46f0-93c6-01c9957075d3" providerId="ADAL" clId="{70AFE9D5-5AC0-496F-9E8B-50E1F28DFFB5}" dt="2024-11-22T20:28:03.918" v="1239" actId="33524"/>
        <pc:sldMkLst>
          <pc:docMk/>
          <pc:sldMk cId="3762673151" sldId="273"/>
        </pc:sldMkLst>
        <pc:spChg chg="mod">
          <ac:chgData name="Lori Sousa" userId="0728a320-12c9-46f0-93c6-01c9957075d3" providerId="ADAL" clId="{70AFE9D5-5AC0-496F-9E8B-50E1F28DFFB5}" dt="2024-11-22T19:55:36.379" v="815" actId="14100"/>
          <ac:spMkLst>
            <pc:docMk/>
            <pc:sldMk cId="3762673151" sldId="273"/>
            <ac:spMk id="2" creationId="{82155401-F086-6973-2941-61884711715C}"/>
          </ac:spMkLst>
        </pc:spChg>
        <pc:spChg chg="mod">
          <ac:chgData name="Lori Sousa" userId="0728a320-12c9-46f0-93c6-01c9957075d3" providerId="ADAL" clId="{70AFE9D5-5AC0-496F-9E8B-50E1F28DFFB5}" dt="2024-11-22T20:28:03.918" v="1239" actId="33524"/>
          <ac:spMkLst>
            <pc:docMk/>
            <pc:sldMk cId="3762673151" sldId="273"/>
            <ac:spMk id="3" creationId="{D0936F8E-FA7F-2C07-1CD0-317F307F60DD}"/>
          </ac:spMkLst>
        </pc:spChg>
        <pc:spChg chg="add">
          <ac:chgData name="Lori Sousa" userId="0728a320-12c9-46f0-93c6-01c9957075d3" providerId="ADAL" clId="{70AFE9D5-5AC0-496F-9E8B-50E1F28DFFB5}" dt="2024-11-22T19:55:21.479" v="796" actId="26606"/>
          <ac:spMkLst>
            <pc:docMk/>
            <pc:sldMk cId="3762673151" sldId="273"/>
            <ac:spMk id="8" creationId="{F63C748C-967B-4A7B-A90F-3EDD0F485AC6}"/>
          </ac:spMkLst>
        </pc:spChg>
        <pc:spChg chg="add">
          <ac:chgData name="Lori Sousa" userId="0728a320-12c9-46f0-93c6-01c9957075d3" providerId="ADAL" clId="{70AFE9D5-5AC0-496F-9E8B-50E1F28DFFB5}" dt="2024-11-22T19:55:21.479" v="796" actId="26606"/>
          <ac:spMkLst>
            <pc:docMk/>
            <pc:sldMk cId="3762673151" sldId="273"/>
            <ac:spMk id="10" creationId="{C0143637-4934-44E4-B909-BAF1E7B2797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1CF85-CC3C-4766-98BE-F0497164A2B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7C43B45-B86E-4AEB-9AE0-429E6314E8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Marina Operators Legal Liability  (MOLL)</a:t>
          </a:r>
        </a:p>
      </dgm:t>
    </dgm:pt>
    <dgm:pt modelId="{B6159EAB-2196-4C46-8B46-E82C99D79941}" type="parTrans" cxnId="{9DEE6CF2-84C9-4F1B-9D7F-F602E01E1843}">
      <dgm:prSet/>
      <dgm:spPr/>
      <dgm:t>
        <a:bodyPr/>
        <a:lstStyle/>
        <a:p>
          <a:endParaRPr lang="en-US"/>
        </a:p>
      </dgm:t>
    </dgm:pt>
    <dgm:pt modelId="{9FFF6B29-C7CB-49EC-9D70-237BA391686F}" type="sibTrans" cxnId="{9DEE6CF2-84C9-4F1B-9D7F-F602E01E1843}">
      <dgm:prSet/>
      <dgm:spPr/>
      <dgm:t>
        <a:bodyPr/>
        <a:lstStyle/>
        <a:p>
          <a:endParaRPr lang="en-US"/>
        </a:p>
      </dgm:t>
    </dgm:pt>
    <dgm:pt modelId="{9D29858D-D4C9-4A71-98A7-9EA491D07A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Marine General Liability (MGL)</a:t>
          </a:r>
        </a:p>
      </dgm:t>
    </dgm:pt>
    <dgm:pt modelId="{1EA68671-4912-49A3-973D-B0B4FAD1DACA}" type="parTrans" cxnId="{1E49C70C-ABF3-45E1-BCA9-C671977C006E}">
      <dgm:prSet/>
      <dgm:spPr/>
      <dgm:t>
        <a:bodyPr/>
        <a:lstStyle/>
        <a:p>
          <a:endParaRPr lang="en-US"/>
        </a:p>
      </dgm:t>
    </dgm:pt>
    <dgm:pt modelId="{7284F436-BE42-42F3-994B-1582C891DD59}" type="sibTrans" cxnId="{1E49C70C-ABF3-45E1-BCA9-C671977C006E}">
      <dgm:prSet/>
      <dgm:spPr/>
      <dgm:t>
        <a:bodyPr/>
        <a:lstStyle/>
        <a:p>
          <a:endParaRPr lang="en-US"/>
        </a:p>
      </dgm:t>
    </dgm:pt>
    <dgm:pt modelId="{33F4DB32-677A-4ECF-909F-4AD5B35039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Protection &amp; Indemnity (P&amp;I)</a:t>
          </a:r>
        </a:p>
      </dgm:t>
    </dgm:pt>
    <dgm:pt modelId="{3A43CEBD-7D4B-4AD1-B01D-02E592F3E255}" type="parTrans" cxnId="{8A4F39FA-F7D7-4087-9663-8BF9A7987AEA}">
      <dgm:prSet/>
      <dgm:spPr/>
      <dgm:t>
        <a:bodyPr/>
        <a:lstStyle/>
        <a:p>
          <a:endParaRPr lang="en-US"/>
        </a:p>
      </dgm:t>
    </dgm:pt>
    <dgm:pt modelId="{8A127A02-3CC6-4A8C-9CF2-FA3CC8A28300}" type="sibTrans" cxnId="{8A4F39FA-F7D7-4087-9663-8BF9A7987AEA}">
      <dgm:prSet/>
      <dgm:spPr/>
      <dgm:t>
        <a:bodyPr/>
        <a:lstStyle/>
        <a:p>
          <a:endParaRPr lang="en-US"/>
        </a:p>
      </dgm:t>
    </dgm:pt>
    <dgm:pt modelId="{F4639E32-D844-43E5-B479-98575ED781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Jones Act</a:t>
          </a:r>
        </a:p>
      </dgm:t>
    </dgm:pt>
    <dgm:pt modelId="{F22C786E-9971-4E0E-A87D-C9EAB848E66C}" type="parTrans" cxnId="{7A8F839E-CC80-496F-BA75-89CE09D866DA}">
      <dgm:prSet/>
      <dgm:spPr/>
      <dgm:t>
        <a:bodyPr/>
        <a:lstStyle/>
        <a:p>
          <a:endParaRPr lang="en-US"/>
        </a:p>
      </dgm:t>
    </dgm:pt>
    <dgm:pt modelId="{9CCAC42A-BE1C-429B-B246-4AD90CF83A05}" type="sibTrans" cxnId="{7A8F839E-CC80-496F-BA75-89CE09D866DA}">
      <dgm:prSet/>
      <dgm:spPr/>
      <dgm:t>
        <a:bodyPr/>
        <a:lstStyle/>
        <a:p>
          <a:endParaRPr lang="en-US"/>
        </a:p>
      </dgm:t>
    </dgm:pt>
    <dgm:pt modelId="{054979DB-6FAE-4BF4-BB0C-FE6D5D88AA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Property Including Tools &amp; Equipment </a:t>
          </a:r>
        </a:p>
      </dgm:t>
    </dgm:pt>
    <dgm:pt modelId="{30F213D8-6E6F-4B47-872E-EB0E4F265801}" type="parTrans" cxnId="{118B01CF-CDFA-49C3-9A3B-DE1CCBD3B3F9}">
      <dgm:prSet/>
      <dgm:spPr/>
      <dgm:t>
        <a:bodyPr/>
        <a:lstStyle/>
        <a:p>
          <a:endParaRPr lang="en-US"/>
        </a:p>
      </dgm:t>
    </dgm:pt>
    <dgm:pt modelId="{E7D4EB30-876C-4C4E-BB83-19A589C45651}" type="sibTrans" cxnId="{118B01CF-CDFA-49C3-9A3B-DE1CCBD3B3F9}">
      <dgm:prSet/>
      <dgm:spPr/>
      <dgm:t>
        <a:bodyPr/>
        <a:lstStyle/>
        <a:p>
          <a:endParaRPr lang="en-US"/>
        </a:p>
      </dgm:t>
    </dgm:pt>
    <dgm:pt modelId="{41775D84-D54F-44BE-AA5C-4DB55C1EC4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Auto Coverage </a:t>
          </a:r>
        </a:p>
      </dgm:t>
    </dgm:pt>
    <dgm:pt modelId="{360D734D-CB79-4313-9D50-BAEB18263032}" type="parTrans" cxnId="{6C72498D-AD53-490E-AD2C-2AEE2383BC6F}">
      <dgm:prSet/>
      <dgm:spPr/>
      <dgm:t>
        <a:bodyPr/>
        <a:lstStyle/>
        <a:p>
          <a:endParaRPr lang="en-US"/>
        </a:p>
      </dgm:t>
    </dgm:pt>
    <dgm:pt modelId="{894DFAA9-5A8E-4A30-AC78-2DF64D9B6377}" type="sibTrans" cxnId="{6C72498D-AD53-490E-AD2C-2AEE2383BC6F}">
      <dgm:prSet/>
      <dgm:spPr/>
      <dgm:t>
        <a:bodyPr/>
        <a:lstStyle/>
        <a:p>
          <a:endParaRPr lang="en-US"/>
        </a:p>
      </dgm:t>
    </dgm:pt>
    <dgm:pt modelId="{F354F143-A16C-4FE9-BB41-27C39F3D51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Workers Compensation</a:t>
          </a:r>
        </a:p>
      </dgm:t>
    </dgm:pt>
    <dgm:pt modelId="{FB105E0F-9BE3-4539-85D3-FFC50A236644}" type="parTrans" cxnId="{4CC3F000-D98A-408C-9E41-3EB988016C83}">
      <dgm:prSet/>
      <dgm:spPr/>
      <dgm:t>
        <a:bodyPr/>
        <a:lstStyle/>
        <a:p>
          <a:endParaRPr lang="en-US"/>
        </a:p>
      </dgm:t>
    </dgm:pt>
    <dgm:pt modelId="{02AF719F-10C8-435D-A2D2-4B35D448E285}" type="sibTrans" cxnId="{4CC3F000-D98A-408C-9E41-3EB988016C83}">
      <dgm:prSet/>
      <dgm:spPr/>
      <dgm:t>
        <a:bodyPr/>
        <a:lstStyle/>
        <a:p>
          <a:endParaRPr lang="en-US"/>
        </a:p>
      </dgm:t>
    </dgm:pt>
    <dgm:pt modelId="{89649551-E298-4E74-AB5C-030AC473055E}" type="pres">
      <dgm:prSet presAssocID="{10C1CF85-CC3C-4766-98BE-F0497164A2B5}" presName="diagram" presStyleCnt="0">
        <dgm:presLayoutVars>
          <dgm:dir/>
          <dgm:resizeHandles val="exact"/>
        </dgm:presLayoutVars>
      </dgm:prSet>
      <dgm:spPr/>
    </dgm:pt>
    <dgm:pt modelId="{7613C44B-99A5-48DA-97C5-A6F107500C1F}" type="pres">
      <dgm:prSet presAssocID="{C7C43B45-B86E-4AEB-9AE0-429E6314E86A}" presName="node" presStyleLbl="node1" presStyleIdx="0" presStyleCnt="7">
        <dgm:presLayoutVars>
          <dgm:bulletEnabled val="1"/>
        </dgm:presLayoutVars>
      </dgm:prSet>
      <dgm:spPr/>
    </dgm:pt>
    <dgm:pt modelId="{36C6F059-18E9-4651-9BDB-5973830DEBEC}" type="pres">
      <dgm:prSet presAssocID="{9FFF6B29-C7CB-49EC-9D70-237BA391686F}" presName="sibTrans" presStyleCnt="0"/>
      <dgm:spPr/>
    </dgm:pt>
    <dgm:pt modelId="{EA4497DC-A6B5-4047-920D-789A46EC4CD8}" type="pres">
      <dgm:prSet presAssocID="{9D29858D-D4C9-4A71-98A7-9EA491D07A6F}" presName="node" presStyleLbl="node1" presStyleIdx="1" presStyleCnt="7">
        <dgm:presLayoutVars>
          <dgm:bulletEnabled val="1"/>
        </dgm:presLayoutVars>
      </dgm:prSet>
      <dgm:spPr/>
    </dgm:pt>
    <dgm:pt modelId="{95161006-A46C-4E06-A611-25DD187ACC44}" type="pres">
      <dgm:prSet presAssocID="{7284F436-BE42-42F3-994B-1582C891DD59}" presName="sibTrans" presStyleCnt="0"/>
      <dgm:spPr/>
    </dgm:pt>
    <dgm:pt modelId="{639B0F90-0A20-440D-89E6-D466CB4989BF}" type="pres">
      <dgm:prSet presAssocID="{33F4DB32-677A-4ECF-909F-4AD5B35039A6}" presName="node" presStyleLbl="node1" presStyleIdx="2" presStyleCnt="7">
        <dgm:presLayoutVars>
          <dgm:bulletEnabled val="1"/>
        </dgm:presLayoutVars>
      </dgm:prSet>
      <dgm:spPr/>
    </dgm:pt>
    <dgm:pt modelId="{ECD7E7A3-321A-41C4-80E6-8232F54F0852}" type="pres">
      <dgm:prSet presAssocID="{8A127A02-3CC6-4A8C-9CF2-FA3CC8A28300}" presName="sibTrans" presStyleCnt="0"/>
      <dgm:spPr/>
    </dgm:pt>
    <dgm:pt modelId="{9A657A41-8B14-4D5E-AD77-7EE8B9B89C9A}" type="pres">
      <dgm:prSet presAssocID="{F4639E32-D844-43E5-B479-98575ED78149}" presName="node" presStyleLbl="node1" presStyleIdx="3" presStyleCnt="7">
        <dgm:presLayoutVars>
          <dgm:bulletEnabled val="1"/>
        </dgm:presLayoutVars>
      </dgm:prSet>
      <dgm:spPr/>
    </dgm:pt>
    <dgm:pt modelId="{1D432921-01BF-43B4-9278-65C539453AFB}" type="pres">
      <dgm:prSet presAssocID="{9CCAC42A-BE1C-429B-B246-4AD90CF83A05}" presName="sibTrans" presStyleCnt="0"/>
      <dgm:spPr/>
    </dgm:pt>
    <dgm:pt modelId="{DC983D0C-9BD3-458B-9AAB-D75209174087}" type="pres">
      <dgm:prSet presAssocID="{054979DB-6FAE-4BF4-BB0C-FE6D5D88AA25}" presName="node" presStyleLbl="node1" presStyleIdx="4" presStyleCnt="7">
        <dgm:presLayoutVars>
          <dgm:bulletEnabled val="1"/>
        </dgm:presLayoutVars>
      </dgm:prSet>
      <dgm:spPr/>
    </dgm:pt>
    <dgm:pt modelId="{EE76DB1B-C3E9-4502-8818-37792F13FD31}" type="pres">
      <dgm:prSet presAssocID="{E7D4EB30-876C-4C4E-BB83-19A589C45651}" presName="sibTrans" presStyleCnt="0"/>
      <dgm:spPr/>
    </dgm:pt>
    <dgm:pt modelId="{264E265C-A051-45C4-8F6E-993C6E06E311}" type="pres">
      <dgm:prSet presAssocID="{41775D84-D54F-44BE-AA5C-4DB55C1EC488}" presName="node" presStyleLbl="node1" presStyleIdx="5" presStyleCnt="7">
        <dgm:presLayoutVars>
          <dgm:bulletEnabled val="1"/>
        </dgm:presLayoutVars>
      </dgm:prSet>
      <dgm:spPr/>
    </dgm:pt>
    <dgm:pt modelId="{3A8BB1BA-1E85-4F0B-90B0-1A1F99278B37}" type="pres">
      <dgm:prSet presAssocID="{894DFAA9-5A8E-4A30-AC78-2DF64D9B6377}" presName="sibTrans" presStyleCnt="0"/>
      <dgm:spPr/>
    </dgm:pt>
    <dgm:pt modelId="{387976E3-4B81-4121-881F-FC87B4E81788}" type="pres">
      <dgm:prSet presAssocID="{F354F143-A16C-4FE9-BB41-27C39F3D5162}" presName="node" presStyleLbl="node1" presStyleIdx="6" presStyleCnt="7">
        <dgm:presLayoutVars>
          <dgm:bulletEnabled val="1"/>
        </dgm:presLayoutVars>
      </dgm:prSet>
      <dgm:spPr/>
    </dgm:pt>
  </dgm:ptLst>
  <dgm:cxnLst>
    <dgm:cxn modelId="{4CC3F000-D98A-408C-9E41-3EB988016C83}" srcId="{10C1CF85-CC3C-4766-98BE-F0497164A2B5}" destId="{F354F143-A16C-4FE9-BB41-27C39F3D5162}" srcOrd="6" destOrd="0" parTransId="{FB105E0F-9BE3-4539-85D3-FFC50A236644}" sibTransId="{02AF719F-10C8-435D-A2D2-4B35D448E285}"/>
    <dgm:cxn modelId="{1E49C70C-ABF3-45E1-BCA9-C671977C006E}" srcId="{10C1CF85-CC3C-4766-98BE-F0497164A2B5}" destId="{9D29858D-D4C9-4A71-98A7-9EA491D07A6F}" srcOrd="1" destOrd="0" parTransId="{1EA68671-4912-49A3-973D-B0B4FAD1DACA}" sibTransId="{7284F436-BE42-42F3-994B-1582C891DD59}"/>
    <dgm:cxn modelId="{6067801D-9B78-4B66-B9B1-537119378771}" type="presOf" srcId="{C7C43B45-B86E-4AEB-9AE0-429E6314E86A}" destId="{7613C44B-99A5-48DA-97C5-A6F107500C1F}" srcOrd="0" destOrd="0" presId="urn:microsoft.com/office/officeart/2005/8/layout/default"/>
    <dgm:cxn modelId="{F80FE44E-B556-4DD9-BDF8-C4EEED5900E8}" type="presOf" srcId="{9D29858D-D4C9-4A71-98A7-9EA491D07A6F}" destId="{EA4497DC-A6B5-4047-920D-789A46EC4CD8}" srcOrd="0" destOrd="0" presId="urn:microsoft.com/office/officeart/2005/8/layout/default"/>
    <dgm:cxn modelId="{3A8D6289-B06C-4F55-AC90-91F5D82D2C8C}" type="presOf" srcId="{10C1CF85-CC3C-4766-98BE-F0497164A2B5}" destId="{89649551-E298-4E74-AB5C-030AC473055E}" srcOrd="0" destOrd="0" presId="urn:microsoft.com/office/officeart/2005/8/layout/default"/>
    <dgm:cxn modelId="{6C72498D-AD53-490E-AD2C-2AEE2383BC6F}" srcId="{10C1CF85-CC3C-4766-98BE-F0497164A2B5}" destId="{41775D84-D54F-44BE-AA5C-4DB55C1EC488}" srcOrd="5" destOrd="0" parTransId="{360D734D-CB79-4313-9D50-BAEB18263032}" sibTransId="{894DFAA9-5A8E-4A30-AC78-2DF64D9B6377}"/>
    <dgm:cxn modelId="{7A8F839E-CC80-496F-BA75-89CE09D866DA}" srcId="{10C1CF85-CC3C-4766-98BE-F0497164A2B5}" destId="{F4639E32-D844-43E5-B479-98575ED78149}" srcOrd="3" destOrd="0" parTransId="{F22C786E-9971-4E0E-A87D-C9EAB848E66C}" sibTransId="{9CCAC42A-BE1C-429B-B246-4AD90CF83A05}"/>
    <dgm:cxn modelId="{A0F965BA-3B37-4EA3-8E4C-0582B9E175FF}" type="presOf" srcId="{054979DB-6FAE-4BF4-BB0C-FE6D5D88AA25}" destId="{DC983D0C-9BD3-458B-9AAB-D75209174087}" srcOrd="0" destOrd="0" presId="urn:microsoft.com/office/officeart/2005/8/layout/default"/>
    <dgm:cxn modelId="{118B01CF-CDFA-49C3-9A3B-DE1CCBD3B3F9}" srcId="{10C1CF85-CC3C-4766-98BE-F0497164A2B5}" destId="{054979DB-6FAE-4BF4-BB0C-FE6D5D88AA25}" srcOrd="4" destOrd="0" parTransId="{30F213D8-6E6F-4B47-872E-EB0E4F265801}" sibTransId="{E7D4EB30-876C-4C4E-BB83-19A589C45651}"/>
    <dgm:cxn modelId="{901E2DD1-354B-401B-9F2F-5C2E453ECFA0}" type="presOf" srcId="{F4639E32-D844-43E5-B479-98575ED78149}" destId="{9A657A41-8B14-4D5E-AD77-7EE8B9B89C9A}" srcOrd="0" destOrd="0" presId="urn:microsoft.com/office/officeart/2005/8/layout/default"/>
    <dgm:cxn modelId="{C79EF9E2-6C05-4845-8DB6-534F3C21CE90}" type="presOf" srcId="{41775D84-D54F-44BE-AA5C-4DB55C1EC488}" destId="{264E265C-A051-45C4-8F6E-993C6E06E311}" srcOrd="0" destOrd="0" presId="urn:microsoft.com/office/officeart/2005/8/layout/default"/>
    <dgm:cxn modelId="{F806C1ED-BF7A-431F-8B98-232D12338CA4}" type="presOf" srcId="{33F4DB32-677A-4ECF-909F-4AD5B35039A6}" destId="{639B0F90-0A20-440D-89E6-D466CB4989BF}" srcOrd="0" destOrd="0" presId="urn:microsoft.com/office/officeart/2005/8/layout/default"/>
    <dgm:cxn modelId="{9DEE6CF2-84C9-4F1B-9D7F-F602E01E1843}" srcId="{10C1CF85-CC3C-4766-98BE-F0497164A2B5}" destId="{C7C43B45-B86E-4AEB-9AE0-429E6314E86A}" srcOrd="0" destOrd="0" parTransId="{B6159EAB-2196-4C46-8B46-E82C99D79941}" sibTransId="{9FFF6B29-C7CB-49EC-9D70-237BA391686F}"/>
    <dgm:cxn modelId="{ED54F8F6-8F3F-49BF-8B83-93773A144794}" type="presOf" srcId="{F354F143-A16C-4FE9-BB41-27C39F3D5162}" destId="{387976E3-4B81-4121-881F-FC87B4E81788}" srcOrd="0" destOrd="0" presId="urn:microsoft.com/office/officeart/2005/8/layout/default"/>
    <dgm:cxn modelId="{8A4F39FA-F7D7-4087-9663-8BF9A7987AEA}" srcId="{10C1CF85-CC3C-4766-98BE-F0497164A2B5}" destId="{33F4DB32-677A-4ECF-909F-4AD5B35039A6}" srcOrd="2" destOrd="0" parTransId="{3A43CEBD-7D4B-4AD1-B01D-02E592F3E255}" sibTransId="{8A127A02-3CC6-4A8C-9CF2-FA3CC8A28300}"/>
    <dgm:cxn modelId="{2CB162D2-FE84-4EF8-8C21-787598C76179}" type="presParOf" srcId="{89649551-E298-4E74-AB5C-030AC473055E}" destId="{7613C44B-99A5-48DA-97C5-A6F107500C1F}" srcOrd="0" destOrd="0" presId="urn:microsoft.com/office/officeart/2005/8/layout/default"/>
    <dgm:cxn modelId="{BC85362C-A350-4128-BAED-0824A5F8353E}" type="presParOf" srcId="{89649551-E298-4E74-AB5C-030AC473055E}" destId="{36C6F059-18E9-4651-9BDB-5973830DEBEC}" srcOrd="1" destOrd="0" presId="urn:microsoft.com/office/officeart/2005/8/layout/default"/>
    <dgm:cxn modelId="{EDD279AB-B441-49E7-967B-116E9B5AF9C6}" type="presParOf" srcId="{89649551-E298-4E74-AB5C-030AC473055E}" destId="{EA4497DC-A6B5-4047-920D-789A46EC4CD8}" srcOrd="2" destOrd="0" presId="urn:microsoft.com/office/officeart/2005/8/layout/default"/>
    <dgm:cxn modelId="{40EBD3F7-232D-45A4-9A3A-6E1069C118B2}" type="presParOf" srcId="{89649551-E298-4E74-AB5C-030AC473055E}" destId="{95161006-A46C-4E06-A611-25DD187ACC44}" srcOrd="3" destOrd="0" presId="urn:microsoft.com/office/officeart/2005/8/layout/default"/>
    <dgm:cxn modelId="{961B0738-CB1E-453C-8895-B734970590F5}" type="presParOf" srcId="{89649551-E298-4E74-AB5C-030AC473055E}" destId="{639B0F90-0A20-440D-89E6-D466CB4989BF}" srcOrd="4" destOrd="0" presId="urn:microsoft.com/office/officeart/2005/8/layout/default"/>
    <dgm:cxn modelId="{05E19E3C-C9EE-416D-BF73-222E3FE90354}" type="presParOf" srcId="{89649551-E298-4E74-AB5C-030AC473055E}" destId="{ECD7E7A3-321A-41C4-80E6-8232F54F0852}" srcOrd="5" destOrd="0" presId="urn:microsoft.com/office/officeart/2005/8/layout/default"/>
    <dgm:cxn modelId="{E9FDC2B5-B85A-4370-B815-D745A9240EEC}" type="presParOf" srcId="{89649551-E298-4E74-AB5C-030AC473055E}" destId="{9A657A41-8B14-4D5E-AD77-7EE8B9B89C9A}" srcOrd="6" destOrd="0" presId="urn:microsoft.com/office/officeart/2005/8/layout/default"/>
    <dgm:cxn modelId="{4521EADF-902C-4993-BDEE-8CC009DFBDE7}" type="presParOf" srcId="{89649551-E298-4E74-AB5C-030AC473055E}" destId="{1D432921-01BF-43B4-9278-65C539453AFB}" srcOrd="7" destOrd="0" presId="urn:microsoft.com/office/officeart/2005/8/layout/default"/>
    <dgm:cxn modelId="{6E1CC370-09FE-4564-994C-EA720765D2D7}" type="presParOf" srcId="{89649551-E298-4E74-AB5C-030AC473055E}" destId="{DC983D0C-9BD3-458B-9AAB-D75209174087}" srcOrd="8" destOrd="0" presId="urn:microsoft.com/office/officeart/2005/8/layout/default"/>
    <dgm:cxn modelId="{7A0CF996-0A33-4CFA-936C-5848D49D9B1D}" type="presParOf" srcId="{89649551-E298-4E74-AB5C-030AC473055E}" destId="{EE76DB1B-C3E9-4502-8818-37792F13FD31}" srcOrd="9" destOrd="0" presId="urn:microsoft.com/office/officeart/2005/8/layout/default"/>
    <dgm:cxn modelId="{0A052A8F-4A3B-4AA5-8FD1-D037084F118A}" type="presParOf" srcId="{89649551-E298-4E74-AB5C-030AC473055E}" destId="{264E265C-A051-45C4-8F6E-993C6E06E311}" srcOrd="10" destOrd="0" presId="urn:microsoft.com/office/officeart/2005/8/layout/default"/>
    <dgm:cxn modelId="{482F7E12-4808-498F-B879-57985023B054}" type="presParOf" srcId="{89649551-E298-4E74-AB5C-030AC473055E}" destId="{3A8BB1BA-1E85-4F0B-90B0-1A1F99278B37}" srcOrd="11" destOrd="0" presId="urn:microsoft.com/office/officeart/2005/8/layout/default"/>
    <dgm:cxn modelId="{2FF2E43D-5536-4358-83D7-04EB8090C649}" type="presParOf" srcId="{89649551-E298-4E74-AB5C-030AC473055E}" destId="{387976E3-4B81-4121-881F-FC87B4E8178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2F984F-24FD-4F97-8841-565ED14430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349FF33-C724-4599-98E0-FA8FE72BC456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Employment Practices Liability (EPLI)</a:t>
          </a:r>
        </a:p>
      </dgm:t>
    </dgm:pt>
    <dgm:pt modelId="{9A36C080-21D2-44AE-BD71-6F8A3A988C76}" type="parTrans" cxnId="{709C1AC8-C102-40EA-813B-958C31CCF4B6}">
      <dgm:prSet/>
      <dgm:spPr/>
      <dgm:t>
        <a:bodyPr/>
        <a:lstStyle/>
        <a:p>
          <a:endParaRPr lang="en-US"/>
        </a:p>
      </dgm:t>
    </dgm:pt>
    <dgm:pt modelId="{79A867F5-0C0D-44FB-B42F-ED0B3C49D935}" type="sibTrans" cxnId="{709C1AC8-C102-40EA-813B-958C31CCF4B6}">
      <dgm:prSet/>
      <dgm:spPr/>
      <dgm:t>
        <a:bodyPr/>
        <a:lstStyle/>
        <a:p>
          <a:endParaRPr lang="en-US"/>
        </a:p>
      </dgm:t>
    </dgm:pt>
    <dgm:pt modelId="{797C57C7-FFF3-49AB-92EE-438C96F4FB7D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Crime</a:t>
          </a:r>
        </a:p>
      </dgm:t>
    </dgm:pt>
    <dgm:pt modelId="{F8F391C9-C00A-47EC-977C-7203BB1AE8EB}" type="parTrans" cxnId="{67800951-346E-44DD-AD56-DF461699E378}">
      <dgm:prSet/>
      <dgm:spPr/>
      <dgm:t>
        <a:bodyPr/>
        <a:lstStyle/>
        <a:p>
          <a:endParaRPr lang="en-US"/>
        </a:p>
      </dgm:t>
    </dgm:pt>
    <dgm:pt modelId="{DFE32CEC-30A5-4F67-B9F1-43B0C942F118}" type="sibTrans" cxnId="{67800951-346E-44DD-AD56-DF461699E378}">
      <dgm:prSet/>
      <dgm:spPr/>
      <dgm:t>
        <a:bodyPr/>
        <a:lstStyle/>
        <a:p>
          <a:endParaRPr lang="en-US"/>
        </a:p>
      </dgm:t>
    </dgm:pt>
    <dgm:pt modelId="{9785AB57-499F-4C67-A839-329FBEEAFD6A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Pollution Liability </a:t>
          </a:r>
        </a:p>
      </dgm:t>
    </dgm:pt>
    <dgm:pt modelId="{24DEC462-170E-4B02-9C80-89D69F0A6725}" type="parTrans" cxnId="{F89217E8-9F8A-4341-85C3-BD47F5AA6656}">
      <dgm:prSet/>
      <dgm:spPr/>
      <dgm:t>
        <a:bodyPr/>
        <a:lstStyle/>
        <a:p>
          <a:endParaRPr lang="en-US"/>
        </a:p>
      </dgm:t>
    </dgm:pt>
    <dgm:pt modelId="{7F55336D-6C10-471E-B958-BD2879F7390B}" type="sibTrans" cxnId="{F89217E8-9F8A-4341-85C3-BD47F5AA6656}">
      <dgm:prSet/>
      <dgm:spPr/>
      <dgm:t>
        <a:bodyPr/>
        <a:lstStyle/>
        <a:p>
          <a:endParaRPr lang="en-US"/>
        </a:p>
      </dgm:t>
    </dgm:pt>
    <dgm:pt modelId="{042DB55D-328D-4DF8-A6B3-A852607FCFC8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Business Income Coverage</a:t>
          </a:r>
        </a:p>
      </dgm:t>
    </dgm:pt>
    <dgm:pt modelId="{2DFBB9B4-F24F-42BD-BD6F-B24D36E7FFAD}" type="parTrans" cxnId="{853A57EA-6F5A-468E-8DCE-921512D23750}">
      <dgm:prSet/>
      <dgm:spPr/>
      <dgm:t>
        <a:bodyPr/>
        <a:lstStyle/>
        <a:p>
          <a:endParaRPr lang="en-US"/>
        </a:p>
      </dgm:t>
    </dgm:pt>
    <dgm:pt modelId="{5200C689-173F-489C-9330-9A64C53F2740}" type="sibTrans" cxnId="{853A57EA-6F5A-468E-8DCE-921512D23750}">
      <dgm:prSet/>
      <dgm:spPr/>
      <dgm:t>
        <a:bodyPr/>
        <a:lstStyle/>
        <a:p>
          <a:endParaRPr lang="en-US"/>
        </a:p>
      </dgm:t>
    </dgm:pt>
    <dgm:pt modelId="{1E410785-409A-4F8C-824D-1CD1A54F8B00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Dock Coverage</a:t>
          </a:r>
        </a:p>
      </dgm:t>
    </dgm:pt>
    <dgm:pt modelId="{8992ED16-285A-48A2-A80F-3411CB05C954}" type="parTrans" cxnId="{BB3AB9E3-AEA2-4616-BB6D-AB9EE81B9182}">
      <dgm:prSet/>
      <dgm:spPr/>
      <dgm:t>
        <a:bodyPr/>
        <a:lstStyle/>
        <a:p>
          <a:endParaRPr lang="en-US"/>
        </a:p>
      </dgm:t>
    </dgm:pt>
    <dgm:pt modelId="{092489D9-F063-4F20-A314-BD22D3C51373}" type="sibTrans" cxnId="{BB3AB9E3-AEA2-4616-BB6D-AB9EE81B9182}">
      <dgm:prSet/>
      <dgm:spPr/>
      <dgm:t>
        <a:bodyPr/>
        <a:lstStyle/>
        <a:p>
          <a:endParaRPr lang="en-US"/>
        </a:p>
      </dgm:t>
    </dgm:pt>
    <dgm:pt modelId="{5431913D-4155-4D59-AB7D-B8924AA342BF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Trailer Coverage</a:t>
          </a:r>
        </a:p>
      </dgm:t>
    </dgm:pt>
    <dgm:pt modelId="{BD2B0D56-8C5F-4DF4-A5DF-76AFC54DEAC3}" type="parTrans" cxnId="{BD89D153-2440-493F-AEB9-B9DBA4A4EC39}">
      <dgm:prSet/>
      <dgm:spPr/>
      <dgm:t>
        <a:bodyPr/>
        <a:lstStyle/>
        <a:p>
          <a:endParaRPr lang="en-US"/>
        </a:p>
      </dgm:t>
    </dgm:pt>
    <dgm:pt modelId="{BBF317E2-DFE7-4546-AA73-793AAA0B613A}" type="sibTrans" cxnId="{BD89D153-2440-493F-AEB9-B9DBA4A4EC39}">
      <dgm:prSet/>
      <dgm:spPr/>
      <dgm:t>
        <a:bodyPr/>
        <a:lstStyle/>
        <a:p>
          <a:endParaRPr lang="en-US"/>
        </a:p>
      </dgm:t>
    </dgm:pt>
    <dgm:pt modelId="{FEE9F0D7-A5E9-4734-A303-BFBEC7BE428A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Cyber Liability</a:t>
          </a:r>
        </a:p>
      </dgm:t>
    </dgm:pt>
    <dgm:pt modelId="{D6EE5006-20BF-4960-A88B-9B71EDC77B05}" type="parTrans" cxnId="{3D29E0AE-E62C-41EA-986A-936499EB2715}">
      <dgm:prSet/>
      <dgm:spPr/>
      <dgm:t>
        <a:bodyPr/>
        <a:lstStyle/>
        <a:p>
          <a:endParaRPr lang="en-US"/>
        </a:p>
      </dgm:t>
    </dgm:pt>
    <dgm:pt modelId="{E63CD70D-3378-4F6E-B741-A05F521F3803}" type="sibTrans" cxnId="{3D29E0AE-E62C-41EA-986A-936499EB2715}">
      <dgm:prSet/>
      <dgm:spPr/>
      <dgm:t>
        <a:bodyPr/>
        <a:lstStyle/>
        <a:p>
          <a:endParaRPr lang="en-US"/>
        </a:p>
      </dgm:t>
    </dgm:pt>
    <dgm:pt modelId="{3011D6E0-A750-43B3-B282-EF852FD415EE}" type="pres">
      <dgm:prSet presAssocID="{942F984F-24FD-4F97-8841-565ED14430B1}" presName="diagram" presStyleCnt="0">
        <dgm:presLayoutVars>
          <dgm:dir/>
          <dgm:resizeHandles val="exact"/>
        </dgm:presLayoutVars>
      </dgm:prSet>
      <dgm:spPr/>
    </dgm:pt>
    <dgm:pt modelId="{22424B16-1185-456B-873B-B5B468AB978B}" type="pres">
      <dgm:prSet presAssocID="{8349FF33-C724-4599-98E0-FA8FE72BC456}" presName="node" presStyleLbl="node1" presStyleIdx="0" presStyleCnt="7">
        <dgm:presLayoutVars>
          <dgm:bulletEnabled val="1"/>
        </dgm:presLayoutVars>
      </dgm:prSet>
      <dgm:spPr/>
    </dgm:pt>
    <dgm:pt modelId="{2310C6EC-37EA-4D45-892F-5729B760A531}" type="pres">
      <dgm:prSet presAssocID="{79A867F5-0C0D-44FB-B42F-ED0B3C49D935}" presName="sibTrans" presStyleCnt="0"/>
      <dgm:spPr/>
    </dgm:pt>
    <dgm:pt modelId="{656E0BD8-8C71-4DA9-A79C-26BE58272614}" type="pres">
      <dgm:prSet presAssocID="{797C57C7-FFF3-49AB-92EE-438C96F4FB7D}" presName="node" presStyleLbl="node1" presStyleIdx="1" presStyleCnt="7">
        <dgm:presLayoutVars>
          <dgm:bulletEnabled val="1"/>
        </dgm:presLayoutVars>
      </dgm:prSet>
      <dgm:spPr/>
    </dgm:pt>
    <dgm:pt modelId="{5D518DD0-1502-4D97-820A-70E8B2189C1C}" type="pres">
      <dgm:prSet presAssocID="{DFE32CEC-30A5-4F67-B9F1-43B0C942F118}" presName="sibTrans" presStyleCnt="0"/>
      <dgm:spPr/>
    </dgm:pt>
    <dgm:pt modelId="{BCBE241B-F5BE-4143-956B-D86D7EA7E75D}" type="pres">
      <dgm:prSet presAssocID="{9785AB57-499F-4C67-A839-329FBEEAFD6A}" presName="node" presStyleLbl="node1" presStyleIdx="2" presStyleCnt="7">
        <dgm:presLayoutVars>
          <dgm:bulletEnabled val="1"/>
        </dgm:presLayoutVars>
      </dgm:prSet>
      <dgm:spPr/>
    </dgm:pt>
    <dgm:pt modelId="{E4D6C4E6-CC0E-47A9-AE62-B093DC37327C}" type="pres">
      <dgm:prSet presAssocID="{7F55336D-6C10-471E-B958-BD2879F7390B}" presName="sibTrans" presStyleCnt="0"/>
      <dgm:spPr/>
    </dgm:pt>
    <dgm:pt modelId="{42D60195-6000-4E20-8467-9F005CAF9E5A}" type="pres">
      <dgm:prSet presAssocID="{042DB55D-328D-4DF8-A6B3-A852607FCFC8}" presName="node" presStyleLbl="node1" presStyleIdx="3" presStyleCnt="7">
        <dgm:presLayoutVars>
          <dgm:bulletEnabled val="1"/>
        </dgm:presLayoutVars>
      </dgm:prSet>
      <dgm:spPr/>
    </dgm:pt>
    <dgm:pt modelId="{2860CB35-2993-4B57-8916-B38CD92A17A0}" type="pres">
      <dgm:prSet presAssocID="{5200C689-173F-489C-9330-9A64C53F2740}" presName="sibTrans" presStyleCnt="0"/>
      <dgm:spPr/>
    </dgm:pt>
    <dgm:pt modelId="{ED3D0807-C2B3-4D51-BFF7-F92B53346C3A}" type="pres">
      <dgm:prSet presAssocID="{1E410785-409A-4F8C-824D-1CD1A54F8B00}" presName="node" presStyleLbl="node1" presStyleIdx="4" presStyleCnt="7">
        <dgm:presLayoutVars>
          <dgm:bulletEnabled val="1"/>
        </dgm:presLayoutVars>
      </dgm:prSet>
      <dgm:spPr/>
    </dgm:pt>
    <dgm:pt modelId="{217DCA3A-C809-43FE-AC62-4D2E83A9649B}" type="pres">
      <dgm:prSet presAssocID="{092489D9-F063-4F20-A314-BD22D3C51373}" presName="sibTrans" presStyleCnt="0"/>
      <dgm:spPr/>
    </dgm:pt>
    <dgm:pt modelId="{3E191EB4-CC43-48D1-8D48-FC228B2F9EBE}" type="pres">
      <dgm:prSet presAssocID="{5431913D-4155-4D59-AB7D-B8924AA342BF}" presName="node" presStyleLbl="node1" presStyleIdx="5" presStyleCnt="7">
        <dgm:presLayoutVars>
          <dgm:bulletEnabled val="1"/>
        </dgm:presLayoutVars>
      </dgm:prSet>
      <dgm:spPr/>
    </dgm:pt>
    <dgm:pt modelId="{1C76EBC4-676C-45F4-97C8-8CF0FCA999EB}" type="pres">
      <dgm:prSet presAssocID="{BBF317E2-DFE7-4546-AA73-793AAA0B613A}" presName="sibTrans" presStyleCnt="0"/>
      <dgm:spPr/>
    </dgm:pt>
    <dgm:pt modelId="{78018632-6F61-4F76-B674-FFC6E6363653}" type="pres">
      <dgm:prSet presAssocID="{FEE9F0D7-A5E9-4734-A303-BFBEC7BE428A}" presName="node" presStyleLbl="node1" presStyleIdx="6" presStyleCnt="7">
        <dgm:presLayoutVars>
          <dgm:bulletEnabled val="1"/>
        </dgm:presLayoutVars>
      </dgm:prSet>
      <dgm:spPr/>
    </dgm:pt>
  </dgm:ptLst>
  <dgm:cxnLst>
    <dgm:cxn modelId="{0EC29233-3410-48FF-8EA2-62EE1E4AA879}" type="presOf" srcId="{1E410785-409A-4F8C-824D-1CD1A54F8B00}" destId="{ED3D0807-C2B3-4D51-BFF7-F92B53346C3A}" srcOrd="0" destOrd="0" presId="urn:microsoft.com/office/officeart/2005/8/layout/default"/>
    <dgm:cxn modelId="{1A76615B-D480-41BD-80F0-D19618ACA83B}" type="presOf" srcId="{FEE9F0D7-A5E9-4734-A303-BFBEC7BE428A}" destId="{78018632-6F61-4F76-B674-FFC6E6363653}" srcOrd="0" destOrd="0" presId="urn:microsoft.com/office/officeart/2005/8/layout/default"/>
    <dgm:cxn modelId="{30007345-9718-4F51-8993-F2A4FA0E7914}" type="presOf" srcId="{5431913D-4155-4D59-AB7D-B8924AA342BF}" destId="{3E191EB4-CC43-48D1-8D48-FC228B2F9EBE}" srcOrd="0" destOrd="0" presId="urn:microsoft.com/office/officeart/2005/8/layout/default"/>
    <dgm:cxn modelId="{9C41824B-D07D-4E65-B6CB-07B773BAE9CE}" type="presOf" srcId="{9785AB57-499F-4C67-A839-329FBEEAFD6A}" destId="{BCBE241B-F5BE-4143-956B-D86D7EA7E75D}" srcOrd="0" destOrd="0" presId="urn:microsoft.com/office/officeart/2005/8/layout/default"/>
    <dgm:cxn modelId="{67800951-346E-44DD-AD56-DF461699E378}" srcId="{942F984F-24FD-4F97-8841-565ED14430B1}" destId="{797C57C7-FFF3-49AB-92EE-438C96F4FB7D}" srcOrd="1" destOrd="0" parTransId="{F8F391C9-C00A-47EC-977C-7203BB1AE8EB}" sibTransId="{DFE32CEC-30A5-4F67-B9F1-43B0C942F118}"/>
    <dgm:cxn modelId="{BD89D153-2440-493F-AEB9-B9DBA4A4EC39}" srcId="{942F984F-24FD-4F97-8841-565ED14430B1}" destId="{5431913D-4155-4D59-AB7D-B8924AA342BF}" srcOrd="5" destOrd="0" parTransId="{BD2B0D56-8C5F-4DF4-A5DF-76AFC54DEAC3}" sibTransId="{BBF317E2-DFE7-4546-AA73-793AAA0B613A}"/>
    <dgm:cxn modelId="{3D29E0AE-E62C-41EA-986A-936499EB2715}" srcId="{942F984F-24FD-4F97-8841-565ED14430B1}" destId="{FEE9F0D7-A5E9-4734-A303-BFBEC7BE428A}" srcOrd="6" destOrd="0" parTransId="{D6EE5006-20BF-4960-A88B-9B71EDC77B05}" sibTransId="{E63CD70D-3378-4F6E-B741-A05F521F3803}"/>
    <dgm:cxn modelId="{8DD0CFB3-CE59-42BF-A65C-9AD396213D41}" type="presOf" srcId="{8349FF33-C724-4599-98E0-FA8FE72BC456}" destId="{22424B16-1185-456B-873B-B5B468AB978B}" srcOrd="0" destOrd="0" presId="urn:microsoft.com/office/officeart/2005/8/layout/default"/>
    <dgm:cxn modelId="{709C1AC8-C102-40EA-813B-958C31CCF4B6}" srcId="{942F984F-24FD-4F97-8841-565ED14430B1}" destId="{8349FF33-C724-4599-98E0-FA8FE72BC456}" srcOrd="0" destOrd="0" parTransId="{9A36C080-21D2-44AE-BD71-6F8A3A988C76}" sibTransId="{79A867F5-0C0D-44FB-B42F-ED0B3C49D935}"/>
    <dgm:cxn modelId="{BB3AB9E3-AEA2-4616-BB6D-AB9EE81B9182}" srcId="{942F984F-24FD-4F97-8841-565ED14430B1}" destId="{1E410785-409A-4F8C-824D-1CD1A54F8B00}" srcOrd="4" destOrd="0" parTransId="{8992ED16-285A-48A2-A80F-3411CB05C954}" sibTransId="{092489D9-F063-4F20-A314-BD22D3C51373}"/>
    <dgm:cxn modelId="{F89217E8-9F8A-4341-85C3-BD47F5AA6656}" srcId="{942F984F-24FD-4F97-8841-565ED14430B1}" destId="{9785AB57-499F-4C67-A839-329FBEEAFD6A}" srcOrd="2" destOrd="0" parTransId="{24DEC462-170E-4B02-9C80-89D69F0A6725}" sibTransId="{7F55336D-6C10-471E-B958-BD2879F7390B}"/>
    <dgm:cxn modelId="{C31C4EE8-B14F-45B2-8BB6-E789A05F5F59}" type="presOf" srcId="{942F984F-24FD-4F97-8841-565ED14430B1}" destId="{3011D6E0-A750-43B3-B282-EF852FD415EE}" srcOrd="0" destOrd="0" presId="urn:microsoft.com/office/officeart/2005/8/layout/default"/>
    <dgm:cxn modelId="{853A57EA-6F5A-468E-8DCE-921512D23750}" srcId="{942F984F-24FD-4F97-8841-565ED14430B1}" destId="{042DB55D-328D-4DF8-A6B3-A852607FCFC8}" srcOrd="3" destOrd="0" parTransId="{2DFBB9B4-F24F-42BD-BD6F-B24D36E7FFAD}" sibTransId="{5200C689-173F-489C-9330-9A64C53F2740}"/>
    <dgm:cxn modelId="{911B94ED-C857-4F46-A356-EB648A3AF2A5}" type="presOf" srcId="{042DB55D-328D-4DF8-A6B3-A852607FCFC8}" destId="{42D60195-6000-4E20-8467-9F005CAF9E5A}" srcOrd="0" destOrd="0" presId="urn:microsoft.com/office/officeart/2005/8/layout/default"/>
    <dgm:cxn modelId="{29ED31FF-7412-482F-807C-AE564C6CA2C2}" type="presOf" srcId="{797C57C7-FFF3-49AB-92EE-438C96F4FB7D}" destId="{656E0BD8-8C71-4DA9-A79C-26BE58272614}" srcOrd="0" destOrd="0" presId="urn:microsoft.com/office/officeart/2005/8/layout/default"/>
    <dgm:cxn modelId="{3B1C3BB3-7886-40BB-9311-0BC185CBB724}" type="presParOf" srcId="{3011D6E0-A750-43B3-B282-EF852FD415EE}" destId="{22424B16-1185-456B-873B-B5B468AB978B}" srcOrd="0" destOrd="0" presId="urn:microsoft.com/office/officeart/2005/8/layout/default"/>
    <dgm:cxn modelId="{1E9C79C0-4747-4E1C-B93C-51CB09CDC3B6}" type="presParOf" srcId="{3011D6E0-A750-43B3-B282-EF852FD415EE}" destId="{2310C6EC-37EA-4D45-892F-5729B760A531}" srcOrd="1" destOrd="0" presId="urn:microsoft.com/office/officeart/2005/8/layout/default"/>
    <dgm:cxn modelId="{90199E6E-6B65-439D-B7A0-AE886EFD9747}" type="presParOf" srcId="{3011D6E0-A750-43B3-B282-EF852FD415EE}" destId="{656E0BD8-8C71-4DA9-A79C-26BE58272614}" srcOrd="2" destOrd="0" presId="urn:microsoft.com/office/officeart/2005/8/layout/default"/>
    <dgm:cxn modelId="{9683E74C-54D2-4B66-83A5-F1017451D4A3}" type="presParOf" srcId="{3011D6E0-A750-43B3-B282-EF852FD415EE}" destId="{5D518DD0-1502-4D97-820A-70E8B2189C1C}" srcOrd="3" destOrd="0" presId="urn:microsoft.com/office/officeart/2005/8/layout/default"/>
    <dgm:cxn modelId="{247E91BE-E795-4204-BB7F-BF76ADF67915}" type="presParOf" srcId="{3011D6E0-A750-43B3-B282-EF852FD415EE}" destId="{BCBE241B-F5BE-4143-956B-D86D7EA7E75D}" srcOrd="4" destOrd="0" presId="urn:microsoft.com/office/officeart/2005/8/layout/default"/>
    <dgm:cxn modelId="{26FA5E63-7CD5-40B3-B1C8-DB69B806776A}" type="presParOf" srcId="{3011D6E0-A750-43B3-B282-EF852FD415EE}" destId="{E4D6C4E6-CC0E-47A9-AE62-B093DC37327C}" srcOrd="5" destOrd="0" presId="urn:microsoft.com/office/officeart/2005/8/layout/default"/>
    <dgm:cxn modelId="{7FA1FE1D-F4A2-4744-B9B7-917471BBE10A}" type="presParOf" srcId="{3011D6E0-A750-43B3-B282-EF852FD415EE}" destId="{42D60195-6000-4E20-8467-9F005CAF9E5A}" srcOrd="6" destOrd="0" presId="urn:microsoft.com/office/officeart/2005/8/layout/default"/>
    <dgm:cxn modelId="{8AEEB4B7-45F3-4B28-ABA5-06FF6A9372ED}" type="presParOf" srcId="{3011D6E0-A750-43B3-B282-EF852FD415EE}" destId="{2860CB35-2993-4B57-8916-B38CD92A17A0}" srcOrd="7" destOrd="0" presId="urn:microsoft.com/office/officeart/2005/8/layout/default"/>
    <dgm:cxn modelId="{9F69B2E7-6539-4925-B6EF-467F31275E10}" type="presParOf" srcId="{3011D6E0-A750-43B3-B282-EF852FD415EE}" destId="{ED3D0807-C2B3-4D51-BFF7-F92B53346C3A}" srcOrd="8" destOrd="0" presId="urn:microsoft.com/office/officeart/2005/8/layout/default"/>
    <dgm:cxn modelId="{3F70A8F2-B749-4885-BBAF-7615A9C615C5}" type="presParOf" srcId="{3011D6E0-A750-43B3-B282-EF852FD415EE}" destId="{217DCA3A-C809-43FE-AC62-4D2E83A9649B}" srcOrd="9" destOrd="0" presId="urn:microsoft.com/office/officeart/2005/8/layout/default"/>
    <dgm:cxn modelId="{EEC1A920-BA38-4422-A3D5-A9DDBCBF733E}" type="presParOf" srcId="{3011D6E0-A750-43B3-B282-EF852FD415EE}" destId="{3E191EB4-CC43-48D1-8D48-FC228B2F9EBE}" srcOrd="10" destOrd="0" presId="urn:microsoft.com/office/officeart/2005/8/layout/default"/>
    <dgm:cxn modelId="{09F5F9BB-5A37-4599-850E-4C09411DA04D}" type="presParOf" srcId="{3011D6E0-A750-43B3-B282-EF852FD415EE}" destId="{1C76EBC4-676C-45F4-97C8-8CF0FCA999EB}" srcOrd="11" destOrd="0" presId="urn:microsoft.com/office/officeart/2005/8/layout/default"/>
    <dgm:cxn modelId="{88A1AF4B-1406-4B62-B8EC-0DC46A458AD2}" type="presParOf" srcId="{3011D6E0-A750-43B3-B282-EF852FD415EE}" destId="{78018632-6F61-4F76-B674-FFC6E636365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BD9CA5-AFFA-4560-8B4F-AE54351EE42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C19E38-18E9-4DC0-8CAC-3B0AE1FF2EBF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It is imperative that you have an open and HONEST relationship with your insurance agent, which includes a walk thru annually. If your agent hasn’t been to your facility – you have the wrong agent. </a:t>
          </a:r>
        </a:p>
      </dgm:t>
    </dgm:pt>
    <dgm:pt modelId="{D9A812A4-4618-44BF-A9FA-114C5F3FDA5A}" type="parTrans" cxnId="{04472AD4-02A0-4B85-A50F-0ADF54D6CD5A}">
      <dgm:prSet/>
      <dgm:spPr/>
      <dgm:t>
        <a:bodyPr/>
        <a:lstStyle/>
        <a:p>
          <a:endParaRPr lang="en-US"/>
        </a:p>
      </dgm:t>
    </dgm:pt>
    <dgm:pt modelId="{6AB26933-1E0E-42EF-A160-FAE7251E6953}" type="sibTrans" cxnId="{04472AD4-02A0-4B85-A50F-0ADF54D6CD5A}">
      <dgm:prSet/>
      <dgm:spPr/>
      <dgm:t>
        <a:bodyPr/>
        <a:lstStyle/>
        <a:p>
          <a:endParaRPr lang="en-US"/>
        </a:p>
      </dgm:t>
    </dgm:pt>
    <dgm:pt modelId="{590C1C40-AD1D-4D95-9400-E1050268AA35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Always get a quote on every coverage available.  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It then becomes a business decision looking at the risk and deciding where you want to spend your money.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D34FA9-5E1D-4509-BBA2-8F067E90A22B}" type="parTrans" cxnId="{C02C59A7-68BE-4C4D-B627-9179015C5A40}">
      <dgm:prSet/>
      <dgm:spPr/>
      <dgm:t>
        <a:bodyPr/>
        <a:lstStyle/>
        <a:p>
          <a:endParaRPr lang="en-US"/>
        </a:p>
      </dgm:t>
    </dgm:pt>
    <dgm:pt modelId="{381B2FE1-514D-465C-899D-4BB68093A800}" type="sibTrans" cxnId="{C02C59A7-68BE-4C4D-B627-9179015C5A40}">
      <dgm:prSet/>
      <dgm:spPr/>
      <dgm:t>
        <a:bodyPr/>
        <a:lstStyle/>
        <a:p>
          <a:endParaRPr lang="en-US"/>
        </a:p>
      </dgm:t>
    </dgm:pt>
    <dgm:pt modelId="{FE78D702-4CBB-421D-95AD-9AD09F257FDF}">
      <dgm:prSet custT="1"/>
      <dgm:spPr/>
      <dgm:t>
        <a:bodyPr/>
        <a:lstStyle/>
        <a:p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NEVER assume something is covered. The time to find out there’s no coverage should never be after a claim. </a:t>
          </a:r>
        </a:p>
      </dgm:t>
    </dgm:pt>
    <dgm:pt modelId="{7606440D-F9A5-4D0D-B390-1C1463F96FC4}" type="parTrans" cxnId="{03D30037-7177-44FC-B82A-EC8A5FC391EC}">
      <dgm:prSet/>
      <dgm:spPr/>
      <dgm:t>
        <a:bodyPr/>
        <a:lstStyle/>
        <a:p>
          <a:endParaRPr lang="en-US"/>
        </a:p>
      </dgm:t>
    </dgm:pt>
    <dgm:pt modelId="{1EB49615-29D1-41DB-BB70-82920BB66936}" type="sibTrans" cxnId="{03D30037-7177-44FC-B82A-EC8A5FC391EC}">
      <dgm:prSet/>
      <dgm:spPr/>
      <dgm:t>
        <a:bodyPr/>
        <a:lstStyle/>
        <a:p>
          <a:endParaRPr lang="en-US"/>
        </a:p>
      </dgm:t>
    </dgm:pt>
    <dgm:pt modelId="{A026C745-7B34-4580-BCF2-60E73F901A36}" type="pres">
      <dgm:prSet presAssocID="{ACBD9CA5-AFFA-4560-8B4F-AE54351EE428}" presName="outerComposite" presStyleCnt="0">
        <dgm:presLayoutVars>
          <dgm:chMax val="5"/>
          <dgm:dir/>
          <dgm:resizeHandles val="exact"/>
        </dgm:presLayoutVars>
      </dgm:prSet>
      <dgm:spPr/>
    </dgm:pt>
    <dgm:pt modelId="{F9CAD505-70C8-40CA-BCC9-B56F60D46F4D}" type="pres">
      <dgm:prSet presAssocID="{ACBD9CA5-AFFA-4560-8B4F-AE54351EE428}" presName="dummyMaxCanvas" presStyleCnt="0">
        <dgm:presLayoutVars/>
      </dgm:prSet>
      <dgm:spPr/>
    </dgm:pt>
    <dgm:pt modelId="{C5CFC26B-2BE2-4F75-BAA8-247B1F78F264}" type="pres">
      <dgm:prSet presAssocID="{ACBD9CA5-AFFA-4560-8B4F-AE54351EE428}" presName="ThreeNodes_1" presStyleLbl="node1" presStyleIdx="0" presStyleCnt="3">
        <dgm:presLayoutVars>
          <dgm:bulletEnabled val="1"/>
        </dgm:presLayoutVars>
      </dgm:prSet>
      <dgm:spPr/>
    </dgm:pt>
    <dgm:pt modelId="{29008D5B-D3A2-482A-A958-2155A4CC6FFC}" type="pres">
      <dgm:prSet presAssocID="{ACBD9CA5-AFFA-4560-8B4F-AE54351EE428}" presName="ThreeNodes_2" presStyleLbl="node1" presStyleIdx="1" presStyleCnt="3">
        <dgm:presLayoutVars>
          <dgm:bulletEnabled val="1"/>
        </dgm:presLayoutVars>
      </dgm:prSet>
      <dgm:spPr/>
    </dgm:pt>
    <dgm:pt modelId="{B75C2853-00C4-466F-8401-87D57C5334EB}" type="pres">
      <dgm:prSet presAssocID="{ACBD9CA5-AFFA-4560-8B4F-AE54351EE428}" presName="ThreeNodes_3" presStyleLbl="node1" presStyleIdx="2" presStyleCnt="3">
        <dgm:presLayoutVars>
          <dgm:bulletEnabled val="1"/>
        </dgm:presLayoutVars>
      </dgm:prSet>
      <dgm:spPr/>
    </dgm:pt>
    <dgm:pt modelId="{C29B9965-3897-468B-B3DF-0804A9B2285C}" type="pres">
      <dgm:prSet presAssocID="{ACBD9CA5-AFFA-4560-8B4F-AE54351EE428}" presName="ThreeConn_1-2" presStyleLbl="fgAccFollowNode1" presStyleIdx="0" presStyleCnt="2">
        <dgm:presLayoutVars>
          <dgm:bulletEnabled val="1"/>
        </dgm:presLayoutVars>
      </dgm:prSet>
      <dgm:spPr/>
    </dgm:pt>
    <dgm:pt modelId="{CF665CA1-91B1-425F-B478-3F9DD46B3E3D}" type="pres">
      <dgm:prSet presAssocID="{ACBD9CA5-AFFA-4560-8B4F-AE54351EE428}" presName="ThreeConn_2-3" presStyleLbl="fgAccFollowNode1" presStyleIdx="1" presStyleCnt="2">
        <dgm:presLayoutVars>
          <dgm:bulletEnabled val="1"/>
        </dgm:presLayoutVars>
      </dgm:prSet>
      <dgm:spPr/>
    </dgm:pt>
    <dgm:pt modelId="{DD4CBFB1-EC40-4D88-8563-524C611188CC}" type="pres">
      <dgm:prSet presAssocID="{ACBD9CA5-AFFA-4560-8B4F-AE54351EE428}" presName="ThreeNodes_1_text" presStyleLbl="node1" presStyleIdx="2" presStyleCnt="3">
        <dgm:presLayoutVars>
          <dgm:bulletEnabled val="1"/>
        </dgm:presLayoutVars>
      </dgm:prSet>
      <dgm:spPr/>
    </dgm:pt>
    <dgm:pt modelId="{B8832185-0A9C-489F-BF2F-4F6F95059043}" type="pres">
      <dgm:prSet presAssocID="{ACBD9CA5-AFFA-4560-8B4F-AE54351EE428}" presName="ThreeNodes_2_text" presStyleLbl="node1" presStyleIdx="2" presStyleCnt="3">
        <dgm:presLayoutVars>
          <dgm:bulletEnabled val="1"/>
        </dgm:presLayoutVars>
      </dgm:prSet>
      <dgm:spPr/>
    </dgm:pt>
    <dgm:pt modelId="{564B599E-5C8B-444D-BAD7-B8ADE5A47596}" type="pres">
      <dgm:prSet presAssocID="{ACBD9CA5-AFFA-4560-8B4F-AE54351EE42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098DD0E-9ACD-4E15-B521-516E48D6CF34}" type="presOf" srcId="{6AB26933-1E0E-42EF-A160-FAE7251E6953}" destId="{C29B9965-3897-468B-B3DF-0804A9B2285C}" srcOrd="0" destOrd="0" presId="urn:microsoft.com/office/officeart/2005/8/layout/vProcess5"/>
    <dgm:cxn modelId="{35E17D19-5CF1-4CDA-AB2F-831563D034C7}" type="presOf" srcId="{590C1C40-AD1D-4D95-9400-E1050268AA35}" destId="{B8832185-0A9C-489F-BF2F-4F6F95059043}" srcOrd="1" destOrd="0" presId="urn:microsoft.com/office/officeart/2005/8/layout/vProcess5"/>
    <dgm:cxn modelId="{F04FCC20-A250-481E-8F50-901E403257EC}" type="presOf" srcId="{381B2FE1-514D-465C-899D-4BB68093A800}" destId="{CF665CA1-91B1-425F-B478-3F9DD46B3E3D}" srcOrd="0" destOrd="0" presId="urn:microsoft.com/office/officeart/2005/8/layout/vProcess5"/>
    <dgm:cxn modelId="{03D30037-7177-44FC-B82A-EC8A5FC391EC}" srcId="{ACBD9CA5-AFFA-4560-8B4F-AE54351EE428}" destId="{FE78D702-4CBB-421D-95AD-9AD09F257FDF}" srcOrd="2" destOrd="0" parTransId="{7606440D-F9A5-4D0D-B390-1C1463F96FC4}" sibTransId="{1EB49615-29D1-41DB-BB70-82920BB66936}"/>
    <dgm:cxn modelId="{24905B3E-C03C-40AD-8318-148CD451BA3D}" type="presOf" srcId="{FE78D702-4CBB-421D-95AD-9AD09F257FDF}" destId="{B75C2853-00C4-466F-8401-87D57C5334EB}" srcOrd="0" destOrd="0" presId="urn:microsoft.com/office/officeart/2005/8/layout/vProcess5"/>
    <dgm:cxn modelId="{58D4D863-0E5D-40AA-96DF-1DB73298F733}" type="presOf" srcId="{590C1C40-AD1D-4D95-9400-E1050268AA35}" destId="{29008D5B-D3A2-482A-A958-2155A4CC6FFC}" srcOrd="0" destOrd="0" presId="urn:microsoft.com/office/officeart/2005/8/layout/vProcess5"/>
    <dgm:cxn modelId="{AC3A664F-335A-45ED-8426-10CD564D606D}" type="presOf" srcId="{D5C19E38-18E9-4DC0-8CAC-3B0AE1FF2EBF}" destId="{DD4CBFB1-EC40-4D88-8563-524C611188CC}" srcOrd="1" destOrd="0" presId="urn:microsoft.com/office/officeart/2005/8/layout/vProcess5"/>
    <dgm:cxn modelId="{0263907C-6171-45F9-A969-F463106D5635}" type="presOf" srcId="{ACBD9CA5-AFFA-4560-8B4F-AE54351EE428}" destId="{A026C745-7B34-4580-BCF2-60E73F901A36}" srcOrd="0" destOrd="0" presId="urn:microsoft.com/office/officeart/2005/8/layout/vProcess5"/>
    <dgm:cxn modelId="{C02C59A7-68BE-4C4D-B627-9179015C5A40}" srcId="{ACBD9CA5-AFFA-4560-8B4F-AE54351EE428}" destId="{590C1C40-AD1D-4D95-9400-E1050268AA35}" srcOrd="1" destOrd="0" parTransId="{CED34FA9-5E1D-4509-BBA2-8F067E90A22B}" sibTransId="{381B2FE1-514D-465C-899D-4BB68093A800}"/>
    <dgm:cxn modelId="{49268CB3-AF98-4E00-9C8E-9614CB9A6CD6}" type="presOf" srcId="{D5C19E38-18E9-4DC0-8CAC-3B0AE1FF2EBF}" destId="{C5CFC26B-2BE2-4F75-BAA8-247B1F78F264}" srcOrd="0" destOrd="0" presId="urn:microsoft.com/office/officeart/2005/8/layout/vProcess5"/>
    <dgm:cxn modelId="{04472AD4-02A0-4B85-A50F-0ADF54D6CD5A}" srcId="{ACBD9CA5-AFFA-4560-8B4F-AE54351EE428}" destId="{D5C19E38-18E9-4DC0-8CAC-3B0AE1FF2EBF}" srcOrd="0" destOrd="0" parTransId="{D9A812A4-4618-44BF-A9FA-114C5F3FDA5A}" sibTransId="{6AB26933-1E0E-42EF-A160-FAE7251E6953}"/>
    <dgm:cxn modelId="{DFFE47FB-0208-40CD-B8F4-7B8430C16B0D}" type="presOf" srcId="{FE78D702-4CBB-421D-95AD-9AD09F257FDF}" destId="{564B599E-5C8B-444D-BAD7-B8ADE5A47596}" srcOrd="1" destOrd="0" presId="urn:microsoft.com/office/officeart/2005/8/layout/vProcess5"/>
    <dgm:cxn modelId="{611EDC31-9D58-4DE6-91FF-66219B5F6292}" type="presParOf" srcId="{A026C745-7B34-4580-BCF2-60E73F901A36}" destId="{F9CAD505-70C8-40CA-BCC9-B56F60D46F4D}" srcOrd="0" destOrd="0" presId="urn:microsoft.com/office/officeart/2005/8/layout/vProcess5"/>
    <dgm:cxn modelId="{1E4C2535-F9FB-4419-9CE1-8D9C236D6505}" type="presParOf" srcId="{A026C745-7B34-4580-BCF2-60E73F901A36}" destId="{C5CFC26B-2BE2-4F75-BAA8-247B1F78F264}" srcOrd="1" destOrd="0" presId="urn:microsoft.com/office/officeart/2005/8/layout/vProcess5"/>
    <dgm:cxn modelId="{E0AEA5ED-6563-4806-9064-1164C24A6BD7}" type="presParOf" srcId="{A026C745-7B34-4580-BCF2-60E73F901A36}" destId="{29008D5B-D3A2-482A-A958-2155A4CC6FFC}" srcOrd="2" destOrd="0" presId="urn:microsoft.com/office/officeart/2005/8/layout/vProcess5"/>
    <dgm:cxn modelId="{EC401CFB-A043-4C5D-B1E1-5D12796C4498}" type="presParOf" srcId="{A026C745-7B34-4580-BCF2-60E73F901A36}" destId="{B75C2853-00C4-466F-8401-87D57C5334EB}" srcOrd="3" destOrd="0" presId="urn:microsoft.com/office/officeart/2005/8/layout/vProcess5"/>
    <dgm:cxn modelId="{25617C13-8389-435D-85AC-8EDF83CDF15E}" type="presParOf" srcId="{A026C745-7B34-4580-BCF2-60E73F901A36}" destId="{C29B9965-3897-468B-B3DF-0804A9B2285C}" srcOrd="4" destOrd="0" presId="urn:microsoft.com/office/officeart/2005/8/layout/vProcess5"/>
    <dgm:cxn modelId="{1DA841F8-0682-4EE6-B7B6-B8F678874C6F}" type="presParOf" srcId="{A026C745-7B34-4580-BCF2-60E73F901A36}" destId="{CF665CA1-91B1-425F-B478-3F9DD46B3E3D}" srcOrd="5" destOrd="0" presId="urn:microsoft.com/office/officeart/2005/8/layout/vProcess5"/>
    <dgm:cxn modelId="{BB648D13-E8DF-4A37-98CB-A288774F5B70}" type="presParOf" srcId="{A026C745-7B34-4580-BCF2-60E73F901A36}" destId="{DD4CBFB1-EC40-4D88-8563-524C611188CC}" srcOrd="6" destOrd="0" presId="urn:microsoft.com/office/officeart/2005/8/layout/vProcess5"/>
    <dgm:cxn modelId="{7D3FB5B7-86A4-4D8B-9253-656FAD03D680}" type="presParOf" srcId="{A026C745-7B34-4580-BCF2-60E73F901A36}" destId="{B8832185-0A9C-489F-BF2F-4F6F95059043}" srcOrd="7" destOrd="0" presId="urn:microsoft.com/office/officeart/2005/8/layout/vProcess5"/>
    <dgm:cxn modelId="{32463B61-82C6-4FE0-B184-9470E872ECF5}" type="presParOf" srcId="{A026C745-7B34-4580-BCF2-60E73F901A36}" destId="{564B599E-5C8B-444D-BAD7-B8ADE5A4759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3C44B-99A5-48DA-97C5-A6F107500C1F}">
      <dsp:nvSpPr>
        <dsp:cNvPr id="0" name=""/>
        <dsp:cNvSpPr/>
      </dsp:nvSpPr>
      <dsp:spPr>
        <a:xfrm>
          <a:off x="624659" y="1000"/>
          <a:ext cx="1860613" cy="11163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Marina Operators Legal Liability  (MOLL)</a:t>
          </a:r>
        </a:p>
      </dsp:txBody>
      <dsp:txXfrm>
        <a:off x="624659" y="1000"/>
        <a:ext cx="1860613" cy="1116367"/>
      </dsp:txXfrm>
    </dsp:sp>
    <dsp:sp modelId="{EA4497DC-A6B5-4047-920D-789A46EC4CD8}">
      <dsp:nvSpPr>
        <dsp:cNvPr id="0" name=""/>
        <dsp:cNvSpPr/>
      </dsp:nvSpPr>
      <dsp:spPr>
        <a:xfrm>
          <a:off x="2671333" y="1000"/>
          <a:ext cx="1860613" cy="11163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Marine General Liability (MGL)</a:t>
          </a:r>
        </a:p>
      </dsp:txBody>
      <dsp:txXfrm>
        <a:off x="2671333" y="1000"/>
        <a:ext cx="1860613" cy="1116367"/>
      </dsp:txXfrm>
    </dsp:sp>
    <dsp:sp modelId="{639B0F90-0A20-440D-89E6-D466CB4989BF}">
      <dsp:nvSpPr>
        <dsp:cNvPr id="0" name=""/>
        <dsp:cNvSpPr/>
      </dsp:nvSpPr>
      <dsp:spPr>
        <a:xfrm>
          <a:off x="4718008" y="1000"/>
          <a:ext cx="1860613" cy="11163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Protection &amp; Indemnity (P&amp;I)</a:t>
          </a:r>
        </a:p>
      </dsp:txBody>
      <dsp:txXfrm>
        <a:off x="4718008" y="1000"/>
        <a:ext cx="1860613" cy="1116367"/>
      </dsp:txXfrm>
    </dsp:sp>
    <dsp:sp modelId="{9A657A41-8B14-4D5E-AD77-7EE8B9B89C9A}">
      <dsp:nvSpPr>
        <dsp:cNvPr id="0" name=""/>
        <dsp:cNvSpPr/>
      </dsp:nvSpPr>
      <dsp:spPr>
        <a:xfrm>
          <a:off x="624659" y="1303429"/>
          <a:ext cx="1860613" cy="11163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Jones Act</a:t>
          </a:r>
        </a:p>
      </dsp:txBody>
      <dsp:txXfrm>
        <a:off x="624659" y="1303429"/>
        <a:ext cx="1860613" cy="1116367"/>
      </dsp:txXfrm>
    </dsp:sp>
    <dsp:sp modelId="{DC983D0C-9BD3-458B-9AAB-D75209174087}">
      <dsp:nvSpPr>
        <dsp:cNvPr id="0" name=""/>
        <dsp:cNvSpPr/>
      </dsp:nvSpPr>
      <dsp:spPr>
        <a:xfrm>
          <a:off x="2671333" y="1303429"/>
          <a:ext cx="1860613" cy="11163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Property Including Tools &amp; Equipment </a:t>
          </a:r>
        </a:p>
      </dsp:txBody>
      <dsp:txXfrm>
        <a:off x="2671333" y="1303429"/>
        <a:ext cx="1860613" cy="1116367"/>
      </dsp:txXfrm>
    </dsp:sp>
    <dsp:sp modelId="{264E265C-A051-45C4-8F6E-993C6E06E311}">
      <dsp:nvSpPr>
        <dsp:cNvPr id="0" name=""/>
        <dsp:cNvSpPr/>
      </dsp:nvSpPr>
      <dsp:spPr>
        <a:xfrm>
          <a:off x="4718008" y="1303429"/>
          <a:ext cx="1860613" cy="11163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Auto Coverage </a:t>
          </a:r>
        </a:p>
      </dsp:txBody>
      <dsp:txXfrm>
        <a:off x="4718008" y="1303429"/>
        <a:ext cx="1860613" cy="1116367"/>
      </dsp:txXfrm>
    </dsp:sp>
    <dsp:sp modelId="{387976E3-4B81-4121-881F-FC87B4E81788}">
      <dsp:nvSpPr>
        <dsp:cNvPr id="0" name=""/>
        <dsp:cNvSpPr/>
      </dsp:nvSpPr>
      <dsp:spPr>
        <a:xfrm>
          <a:off x="2671333" y="2605858"/>
          <a:ext cx="1860613" cy="11163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Workers Compensation</a:t>
          </a:r>
        </a:p>
      </dsp:txBody>
      <dsp:txXfrm>
        <a:off x="2671333" y="2605858"/>
        <a:ext cx="1860613" cy="11163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24B16-1185-456B-873B-B5B468AB978B}">
      <dsp:nvSpPr>
        <dsp:cNvPr id="0" name=""/>
        <dsp:cNvSpPr/>
      </dsp:nvSpPr>
      <dsp:spPr>
        <a:xfrm>
          <a:off x="624659" y="1000"/>
          <a:ext cx="1860613" cy="11163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Employment Practices Liability (EPLI)</a:t>
          </a:r>
        </a:p>
      </dsp:txBody>
      <dsp:txXfrm>
        <a:off x="624659" y="1000"/>
        <a:ext cx="1860613" cy="1116367"/>
      </dsp:txXfrm>
    </dsp:sp>
    <dsp:sp modelId="{656E0BD8-8C71-4DA9-A79C-26BE58272614}">
      <dsp:nvSpPr>
        <dsp:cNvPr id="0" name=""/>
        <dsp:cNvSpPr/>
      </dsp:nvSpPr>
      <dsp:spPr>
        <a:xfrm>
          <a:off x="2671333" y="1000"/>
          <a:ext cx="1860613" cy="11163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Crime</a:t>
          </a:r>
        </a:p>
      </dsp:txBody>
      <dsp:txXfrm>
        <a:off x="2671333" y="1000"/>
        <a:ext cx="1860613" cy="1116367"/>
      </dsp:txXfrm>
    </dsp:sp>
    <dsp:sp modelId="{BCBE241B-F5BE-4143-956B-D86D7EA7E75D}">
      <dsp:nvSpPr>
        <dsp:cNvPr id="0" name=""/>
        <dsp:cNvSpPr/>
      </dsp:nvSpPr>
      <dsp:spPr>
        <a:xfrm>
          <a:off x="4718008" y="1000"/>
          <a:ext cx="1860613" cy="11163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Pollution Liability </a:t>
          </a:r>
        </a:p>
      </dsp:txBody>
      <dsp:txXfrm>
        <a:off x="4718008" y="1000"/>
        <a:ext cx="1860613" cy="1116367"/>
      </dsp:txXfrm>
    </dsp:sp>
    <dsp:sp modelId="{42D60195-6000-4E20-8467-9F005CAF9E5A}">
      <dsp:nvSpPr>
        <dsp:cNvPr id="0" name=""/>
        <dsp:cNvSpPr/>
      </dsp:nvSpPr>
      <dsp:spPr>
        <a:xfrm>
          <a:off x="624659" y="1303429"/>
          <a:ext cx="1860613" cy="11163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Business Income Coverage</a:t>
          </a:r>
        </a:p>
      </dsp:txBody>
      <dsp:txXfrm>
        <a:off x="624659" y="1303429"/>
        <a:ext cx="1860613" cy="1116367"/>
      </dsp:txXfrm>
    </dsp:sp>
    <dsp:sp modelId="{ED3D0807-C2B3-4D51-BFF7-F92B53346C3A}">
      <dsp:nvSpPr>
        <dsp:cNvPr id="0" name=""/>
        <dsp:cNvSpPr/>
      </dsp:nvSpPr>
      <dsp:spPr>
        <a:xfrm>
          <a:off x="2671333" y="1303429"/>
          <a:ext cx="1860613" cy="11163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Dock Coverage</a:t>
          </a:r>
        </a:p>
      </dsp:txBody>
      <dsp:txXfrm>
        <a:off x="2671333" y="1303429"/>
        <a:ext cx="1860613" cy="1116367"/>
      </dsp:txXfrm>
    </dsp:sp>
    <dsp:sp modelId="{3E191EB4-CC43-48D1-8D48-FC228B2F9EBE}">
      <dsp:nvSpPr>
        <dsp:cNvPr id="0" name=""/>
        <dsp:cNvSpPr/>
      </dsp:nvSpPr>
      <dsp:spPr>
        <a:xfrm>
          <a:off x="4718008" y="1303429"/>
          <a:ext cx="1860613" cy="11163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Trailer Coverage</a:t>
          </a:r>
        </a:p>
      </dsp:txBody>
      <dsp:txXfrm>
        <a:off x="4718008" y="1303429"/>
        <a:ext cx="1860613" cy="1116367"/>
      </dsp:txXfrm>
    </dsp:sp>
    <dsp:sp modelId="{78018632-6F61-4F76-B674-FFC6E6363653}">
      <dsp:nvSpPr>
        <dsp:cNvPr id="0" name=""/>
        <dsp:cNvSpPr/>
      </dsp:nvSpPr>
      <dsp:spPr>
        <a:xfrm>
          <a:off x="2671333" y="2605858"/>
          <a:ext cx="1860613" cy="11163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Cyber Liability</a:t>
          </a:r>
        </a:p>
      </dsp:txBody>
      <dsp:txXfrm>
        <a:off x="2671333" y="2605858"/>
        <a:ext cx="1860613" cy="11163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FC26B-2BE2-4F75-BAA8-247B1F78F264}">
      <dsp:nvSpPr>
        <dsp:cNvPr id="0" name=""/>
        <dsp:cNvSpPr/>
      </dsp:nvSpPr>
      <dsp:spPr>
        <a:xfrm>
          <a:off x="0" y="0"/>
          <a:ext cx="6594396" cy="12893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It is imperative that you have an open and HONEST relationship with your insurance agent, which includes a walk thru annually. If your agent hasn’t been to your facility – you have the wrong agent. </a:t>
          </a:r>
        </a:p>
      </dsp:txBody>
      <dsp:txXfrm>
        <a:off x="37764" y="37764"/>
        <a:ext cx="5203065" cy="1213842"/>
      </dsp:txXfrm>
    </dsp:sp>
    <dsp:sp modelId="{29008D5B-D3A2-482A-A958-2155A4CC6FFC}">
      <dsp:nvSpPr>
        <dsp:cNvPr id="0" name=""/>
        <dsp:cNvSpPr/>
      </dsp:nvSpPr>
      <dsp:spPr>
        <a:xfrm>
          <a:off x="581858" y="1504266"/>
          <a:ext cx="6594396" cy="12893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Always get a quote on every coverage available.  </a:t>
          </a:r>
          <a:r>
            <a:rPr lang="en-US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It then becomes a business decision looking at the risk and deciding where you want to spend your money. 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622" y="1542030"/>
        <a:ext cx="5098918" cy="1213842"/>
      </dsp:txXfrm>
    </dsp:sp>
    <dsp:sp modelId="{B75C2853-00C4-466F-8401-87D57C5334EB}">
      <dsp:nvSpPr>
        <dsp:cNvPr id="0" name=""/>
        <dsp:cNvSpPr/>
      </dsp:nvSpPr>
      <dsp:spPr>
        <a:xfrm>
          <a:off x="1163716" y="3008532"/>
          <a:ext cx="6594396" cy="12893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NEVER assume something is covered. The time to find out there’s no coverage should never be after a claim. </a:t>
          </a:r>
        </a:p>
      </dsp:txBody>
      <dsp:txXfrm>
        <a:off x="1201480" y="3046296"/>
        <a:ext cx="5098918" cy="1213842"/>
      </dsp:txXfrm>
    </dsp:sp>
    <dsp:sp modelId="{C29B9965-3897-468B-B3DF-0804A9B2285C}">
      <dsp:nvSpPr>
        <dsp:cNvPr id="0" name=""/>
        <dsp:cNvSpPr/>
      </dsp:nvSpPr>
      <dsp:spPr>
        <a:xfrm>
          <a:off x="5756304" y="977772"/>
          <a:ext cx="838091" cy="8380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944874" y="977772"/>
        <a:ext cx="460951" cy="630663"/>
      </dsp:txXfrm>
    </dsp:sp>
    <dsp:sp modelId="{CF665CA1-91B1-425F-B478-3F9DD46B3E3D}">
      <dsp:nvSpPr>
        <dsp:cNvPr id="0" name=""/>
        <dsp:cNvSpPr/>
      </dsp:nvSpPr>
      <dsp:spPr>
        <a:xfrm>
          <a:off x="6338163" y="2473443"/>
          <a:ext cx="838091" cy="83809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526733" y="2473443"/>
        <a:ext cx="460951" cy="630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88932-C5A5-4F8F-94CF-CAD8E4DC950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Sea Land Insurance Corp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65FD-9E8F-4DCA-9095-B3F6908E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736E0-85DA-45B9-BACD-3D524F52DB9F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Sea Land Insurance Corp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0D284-CDC0-451B-A9B0-6A05E93B7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Sea Land Insurance Corp 2014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Sea Land Insurance Corp 2014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schemes involve every possible angle, taking advantage of any potential weakness in your company’s financial controls. From fictitious employees, dummy accounts payable, non-existent suppliers to outright theft of money, securities and property. Fraud and embezzlement in the workplace is on the rise, occurring in even the best work environments.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Sea Land Insurance Corp 2014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939C-55E9-4A81-8A6E-5BCE496C88DA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4B5BBE5F-9766-4762-ACC9-302C6084B5C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28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EB89-782F-4C34-A704-0C78C16967B9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BE5F-9766-4762-ACC9-302C6084B5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0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2690-5332-46F2-9F74-5C5AE0F7D552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BE5F-9766-4762-ACC9-302C6084B5C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89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5DF3-3B17-4FE5-BA82-9FAB48236DBB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BE5F-9766-4762-ACC9-302C6084B5C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75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8E68-B2C8-4C3F-99C4-96E34FF71CFB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BE5F-9766-4762-ACC9-302C6084B5C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30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193B-CDAE-4DC2-B243-C66193A264F0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BE5F-9766-4762-ACC9-302C6084B5C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13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651E-1486-4016-9C10-34EF58EDF45D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BE5F-9766-4762-ACC9-302C6084B5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4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4019-9791-4A03-A7EB-8FAF57652FE0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BE5F-9766-4762-ACC9-302C6084B5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5BD5-41A3-418C-9941-ABF7491E6BC4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BE5F-9766-4762-ACC9-302C6084B5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5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990C-22DE-441A-B734-D52151F4B274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BE5F-9766-4762-ACC9-302C6084B5C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29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4F26F3B-AF76-44BC-B257-FA2DACAC00FC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BE5F-9766-4762-ACC9-302C6084B5C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33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82456-7636-4F67-9853-C6E542F2FEEF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B5BBE5F-9766-4762-ACC9-302C6084B5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sousa@sealandins.co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DF9410-E530-4E71-A2C0-4C24B4896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724" y="1427304"/>
            <a:ext cx="6515100" cy="324151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Insurance Bootcamp </a:t>
            </a:r>
            <a:br>
              <a:rPr lang="en-US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your marine facility properly insured ?</a:t>
            </a:r>
            <a:endParaRPr lang="en-US" sz="4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724" y="5132138"/>
            <a:ext cx="6515100" cy="96386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Lori J Sousa, Sea-Land Insurance Corp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Docks Expo – December 11, 2024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268B1E-8861-4702-9529-5A8FB23A6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4724" y="1094758"/>
            <a:ext cx="65151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6646AE-8FD6-411E-8640-6CCB250D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4724" y="4923706"/>
            <a:ext cx="65151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02DA677-C58A-4FCE-A9A0-E66A42EB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85B319-9C30-4D92-B664-CA444EC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573C1E-3785-43C9-A262-1DA9DF97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8C4394-BE4E-4302-AF74-4781C6C6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29C93CD-877B-4A89-AC8A-768E0D893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45BB70-1EF0-4722-B492-785F65F6D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350" y="802298"/>
            <a:ext cx="4156127" cy="2541431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Pollution is cradle to grave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77C617-75CE-4DC4-B39D-C5E92D04A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2193" y="3526496"/>
            <a:ext cx="415208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FFB8341-96F9-4495-AD0E-FDE80860E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14608" y="477854"/>
            <a:ext cx="2946425" cy="2496254"/>
            <a:chOff x="7807230" y="2012810"/>
            <a:chExt cx="3251252" cy="345986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0112B6-31EE-457E-9CCD-63BAB8C3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68071D-C0BF-4DB7-8417-6522DBEE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208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Content Placeholder 3" descr="IMG00032-20100507-135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7078" b="-2"/>
          <a:stretch/>
        </p:blipFill>
        <p:spPr>
          <a:xfrm>
            <a:off x="5834190" y="637525"/>
            <a:ext cx="2695468" cy="217563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566F495-168A-430E-BFAF-A028E6CCF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07176" y="3139262"/>
            <a:ext cx="2946426" cy="2478034"/>
            <a:chOff x="7807230" y="2012810"/>
            <a:chExt cx="3251252" cy="345986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971CBE4-6E0B-46D7-B56D-CB7923E5A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2D03A49-B9C5-4383-8A19-2F871D044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IMG-20120110-00078.jpg"/>
          <p:cNvPicPr>
            <a:picLocks noChangeAspect="1"/>
          </p:cNvPicPr>
          <p:nvPr/>
        </p:nvPicPr>
        <p:blipFill>
          <a:blip r:embed="rId4" cstate="print"/>
          <a:srcRect r="-3" b="3822"/>
          <a:stretch/>
        </p:blipFill>
        <p:spPr>
          <a:xfrm>
            <a:off x="5834189" y="3303854"/>
            <a:ext cx="2693669" cy="21437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97AC793-493B-4EEE-9750-EC3D76274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21D84F5-DA97-471F-9A8A-FB3F7694E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62" y="1240076"/>
            <a:ext cx="2045860" cy="4584527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forgotten coverages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195" y="1240077"/>
            <a:ext cx="4526120" cy="4916465"/>
          </a:xfrm>
        </p:spPr>
        <p:txBody>
          <a:bodyPr anchor="t"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Income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covers the loss of income that a business suffers after a disaster while its facility is either closed because of the disaster or in the process of being rebuilt after it.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property insurance policy only covers the physical damage to the business, while the additional coverage allotted by the business interruption policy covers the profits that would have been earned.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169DD87-3EBE-44CA-9654-8AE0466B2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_baa-boat-fire.jpg"/>
          <p:cNvPicPr>
            <a:picLocks noChangeAspect="1"/>
          </p:cNvPicPr>
          <p:nvPr/>
        </p:nvPicPr>
        <p:blipFill>
          <a:blip r:embed="rId2" cstate="print"/>
          <a:srcRect t="3376" b="11301"/>
          <a:stretch/>
        </p:blipFill>
        <p:spPr>
          <a:xfrm>
            <a:off x="144394" y="550518"/>
            <a:ext cx="4349608" cy="2783429"/>
          </a:xfrm>
          <a:prstGeom prst="rect">
            <a:avLst/>
          </a:prstGeom>
        </p:spPr>
      </p:pic>
      <p:pic>
        <p:nvPicPr>
          <p:cNvPr id="6" name="Picture 5" descr="after boat-fire-12.jpg"/>
          <p:cNvPicPr>
            <a:picLocks noChangeAspect="1"/>
          </p:cNvPicPr>
          <p:nvPr/>
        </p:nvPicPr>
        <p:blipFill>
          <a:blip r:embed="rId3" cstate="print"/>
          <a:srcRect r="12139" b="2"/>
          <a:stretch/>
        </p:blipFill>
        <p:spPr>
          <a:xfrm>
            <a:off x="4643716" y="550517"/>
            <a:ext cx="4347709" cy="2783429"/>
          </a:xfrm>
          <a:prstGeom prst="rect">
            <a:avLst/>
          </a:prstGeom>
        </p:spPr>
      </p:pic>
      <p:pic>
        <p:nvPicPr>
          <p:cNvPr id="5" name="Picture 4" descr="marina collapse.jpg"/>
          <p:cNvPicPr>
            <a:picLocks noChangeAspect="1"/>
          </p:cNvPicPr>
          <p:nvPr/>
        </p:nvPicPr>
        <p:blipFill>
          <a:blip r:embed="rId4" cstate="print"/>
          <a:srcRect t="3452"/>
          <a:stretch/>
        </p:blipFill>
        <p:spPr>
          <a:xfrm>
            <a:off x="147535" y="3514856"/>
            <a:ext cx="4349608" cy="2792626"/>
          </a:xfrm>
          <a:prstGeom prst="rect">
            <a:avLst/>
          </a:prstGeom>
        </p:spPr>
      </p:pic>
      <p:pic>
        <p:nvPicPr>
          <p:cNvPr id="9" name="Picture 8" descr="fire in drystack.jpg"/>
          <p:cNvPicPr>
            <a:picLocks noChangeAspect="1"/>
          </p:cNvPicPr>
          <p:nvPr/>
        </p:nvPicPr>
        <p:blipFill>
          <a:blip r:embed="rId5" cstate="print"/>
          <a:srcRect t="3772" r="-3" b="-3"/>
          <a:stretch/>
        </p:blipFill>
        <p:spPr>
          <a:xfrm>
            <a:off x="4646857" y="3514855"/>
            <a:ext cx="4347709" cy="27926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62" y="1240076"/>
            <a:ext cx="2045860" cy="4584527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forgotten coverages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195" y="1240077"/>
            <a:ext cx="4526120" cy="4916465"/>
          </a:xfrm>
        </p:spPr>
        <p:txBody>
          <a:bodyPr anchor="t"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Dock Coverage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self explanatory, this covers the docks you own and can include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(plumbing, electrical, satellite TV, etc).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may also be able to purchase loss of income on your docks. </a:t>
            </a:r>
          </a:p>
          <a:p>
            <a:pPr marL="0" indent="0">
              <a:buNone/>
            </a:pP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Trailer Coverage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these should be added to your auto policy.  They are not covered unless they are scheduled.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Damaged-dock2-8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336" r="-2" b="-2"/>
          <a:stretch/>
        </p:blipFill>
        <p:spPr>
          <a:xfrm>
            <a:off x="20" y="10"/>
            <a:ext cx="9143751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E67E8BF-E4B2-4098-9FB3-9E400BD86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8014" y="4905349"/>
            <a:ext cx="4207985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09" y="5239131"/>
            <a:ext cx="3959617" cy="96008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914400"/>
            <a:r>
              <a:rPr lang="en-US" sz="30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coverage did you purchase?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81A10F-5DF6-4C9B-AE0B-5249E4399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8" y="5073596"/>
            <a:ext cx="3962397" cy="0"/>
          </a:xfrm>
          <a:prstGeom prst="line">
            <a:avLst/>
          </a:prstGeom>
          <a:ln w="31750">
            <a:solidFill>
              <a:srgbClr val="DD3D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1853754"/>
            <a:ext cx="72024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939493-F060-DD74-BBC3-74A7118DC5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985186"/>
              </p:ext>
            </p:extLst>
          </p:nvPr>
        </p:nvGraphicFramePr>
        <p:xfrm>
          <a:off x="533400" y="2331497"/>
          <a:ext cx="7758113" cy="4297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0EC3E-A287-881A-0AB2-EB8E33C4D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304800"/>
            <a:ext cx="6571343" cy="15489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???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lot of information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me with any questions.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trategy Starts with Asking the Right Questions">
            <a:extLst>
              <a:ext uri="{FF2B5EF4-FFF2-40B4-BE49-F238E27FC236}">
                <a16:creationId xmlns:a16="http://schemas.microsoft.com/office/drawing/2014/main" id="{8F202407-86E1-0F0A-30CC-EABDCE2649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87" y="2016125"/>
            <a:ext cx="5872344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C12BDC-A1E7-0F3E-2814-9C0A6CCE97A8}"/>
              </a:ext>
            </a:extLst>
          </p:cNvPr>
          <p:cNvSpPr txBox="1"/>
          <p:nvPr/>
        </p:nvSpPr>
        <p:spPr>
          <a:xfrm>
            <a:off x="1142999" y="5474906"/>
            <a:ext cx="663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Lori Sousa-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lsousa@sealandins.com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Start at the beginning with the basics.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901E2C-7081-EEF8-EABE-E13EE009A3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915831"/>
              </p:ext>
            </p:extLst>
          </p:nvPr>
        </p:nvGraphicFramePr>
        <p:xfrm>
          <a:off x="1088231" y="2331497"/>
          <a:ext cx="7203281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62" y="1240076"/>
            <a:ext cx="2045860" cy="4584527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Insurance Basics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529195" y="1240077"/>
            <a:ext cx="4526120" cy="4916465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MOLL – Coverage for boats you don’t own in your care, custody and control.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MGL – Coverage for your work and slip and falls.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&amp; I – On water liability – coverage for anyone or anything you hit while navigating on the water. (Sea Trials or moving vessels)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Jones Act – On water work comp.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155401-F086-6973-2941-618847117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240076"/>
            <a:ext cx="2590800" cy="45845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Insurance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36F8E-FA7F-2C07-1CD0-317F307F6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195" y="381000"/>
            <a:ext cx="4526120" cy="6172199"/>
          </a:xfrm>
        </p:spPr>
        <p:txBody>
          <a:bodyPr anchor="t">
            <a:no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 &amp; Equipment – Coverage for hand tools, and mobile equipment (including forklifts and golf carts)</a:t>
            </a: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– Coverage for buildings and business personal property – could include Stock</a:t>
            </a: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Workers Compensation – Standard work comp for on land operations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62673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785F1D78-FD9F-4432-B90E-00D863D4F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0F47C422-E141-4484-A58E-A1A3B656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6A0C8A2-5797-403D-A628-7C98BC65B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8AB1130-8367-405F-A4A7-3CBD2F2E1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00F52BA6-94C5-41C9-BCF7-D168FB94E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F472CB7-87EB-45F0-874A-5CDE34C7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2546" y="4459039"/>
            <a:ext cx="6482259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have coverage for these claims?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359AF68-FAEA-4797-B8EB-6B34206F5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254" y="323838"/>
            <a:ext cx="6974973" cy="3652791"/>
            <a:chOff x="7639235" y="600024"/>
            <a:chExt cx="3898557" cy="5222486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033F40A-21D1-4F1C-A7FC-7C2D7214B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500866B-DA8F-490F-9BC8-02C47E7D8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Content Placeholder 6" descr="boat lift acciden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3890" r="25324" b="1"/>
          <a:stretch/>
        </p:blipFill>
        <p:spPr>
          <a:xfrm>
            <a:off x="1559949" y="963739"/>
            <a:ext cx="1920240" cy="2369223"/>
          </a:xfrm>
          <a:prstGeom prst="rect">
            <a:avLst/>
          </a:prstGeom>
        </p:spPr>
      </p:pic>
      <p:pic>
        <p:nvPicPr>
          <p:cNvPr id="9" name="Picture 8" descr="trailer auto accident.jpg"/>
          <p:cNvPicPr>
            <a:picLocks noChangeAspect="1"/>
          </p:cNvPicPr>
          <p:nvPr/>
        </p:nvPicPr>
        <p:blipFill>
          <a:blip r:embed="rId4" cstate="print"/>
          <a:srcRect l="24301" r="33351"/>
          <a:stretch/>
        </p:blipFill>
        <p:spPr>
          <a:xfrm>
            <a:off x="3609510" y="963739"/>
            <a:ext cx="1920240" cy="2369223"/>
          </a:xfrm>
          <a:prstGeom prst="rect">
            <a:avLst/>
          </a:prstGeom>
        </p:spPr>
      </p:pic>
      <p:pic>
        <p:nvPicPr>
          <p:cNvPr id="8" name="Content Placeholder 7" descr="fire at dock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 l="28037" r="11173" b="-5"/>
          <a:stretch/>
        </p:blipFill>
        <p:spPr>
          <a:xfrm>
            <a:off x="5654175" y="963739"/>
            <a:ext cx="1920240" cy="2369223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367CDB9-59A0-4E3D-88A0-579001406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5027185"/>
            <a:ext cx="648225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9FC7D97F-772D-41D6-BE6B-4AA67F538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E248CB1-4448-44AA-AD19-368B9316A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forgotten coverages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1853754"/>
            <a:ext cx="72024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FB7580-56E7-54A4-0EA6-BE6B7D9632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39554"/>
              </p:ext>
            </p:extLst>
          </p:nvPr>
        </p:nvGraphicFramePr>
        <p:xfrm>
          <a:off x="1088231" y="2331497"/>
          <a:ext cx="7203281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02DA677-C58A-4FCE-A9A0-E66A42EB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85B319-9C30-4D92-B664-CA444EC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573C1E-3785-43C9-A262-1DA9DF97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8C4394-BE4E-4302-AF74-4781C6C6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D31DF5F-EDD4-42F0-B539-A7919D319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2BCEC9-2CA3-44A0-8830-DA25C0442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271" y="1474969"/>
            <a:ext cx="2269918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 remember to cover equipment?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A887C3-690B-4858-A6B1-19C93D6C7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3006" y="3526496"/>
            <a:ext cx="22677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139A8F-A07A-40ED-843E-77B6C1960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92978" y="482171"/>
            <a:ext cx="5670086" cy="5149101"/>
            <a:chOff x="7463258" y="583365"/>
            <a:chExt cx="7560115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B76A8FD-6218-4D71-BF00-94BB53A62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2F3A470-0440-4799-BF8F-1B29934D8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100093266 (2).jpg"/>
          <p:cNvPicPr>
            <a:picLocks noChangeAspect="1"/>
          </p:cNvPicPr>
          <p:nvPr/>
        </p:nvPicPr>
        <p:blipFill>
          <a:blip r:embed="rId3" cstate="print"/>
          <a:srcRect r="11077" b="-4"/>
          <a:stretch/>
        </p:blipFill>
        <p:spPr>
          <a:xfrm>
            <a:off x="3473336" y="1116345"/>
            <a:ext cx="2294697" cy="3866172"/>
          </a:xfrm>
          <a:prstGeom prst="rect">
            <a:avLst/>
          </a:prstGeom>
        </p:spPr>
      </p:pic>
      <p:pic>
        <p:nvPicPr>
          <p:cNvPr id="4" name="Content Placeholder 3" descr="BOAT ON LIF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27268" r="26438" b="3"/>
          <a:stretch/>
        </p:blipFill>
        <p:spPr>
          <a:xfrm>
            <a:off x="5887357" y="1116345"/>
            <a:ext cx="2294697" cy="38661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079AB70-86CA-4BFC-9505-60CD7D17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C0DB027-013B-48E2-B164-DD510158E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62" y="1240076"/>
            <a:ext cx="2045860" cy="4584527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forgotten coverages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195" y="1240077"/>
            <a:ext cx="4526120" cy="491646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Practices Liability (EPLI)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is coverage designed to protect you from lawsuits filed (justly or unjustly) by anyone in your employ now, formerly employed by you and even people whom you considered employing.</a:t>
            </a:r>
          </a:p>
          <a:p>
            <a:pPr>
              <a:lnSpc>
                <a:spcPct val="110000"/>
              </a:lnSpc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Crime Coverage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protects organizations from loss of money, securities, or inventory resulting from crime. Common Fidelity/Crime insurance claims allege employee dishonesty, embezzlement, forgery, robbery, safe burglary, computer fraud, wire transfer fraud, counterfeiting, and other criminal acts.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62" y="1240076"/>
            <a:ext cx="2045860" cy="4584527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forgotten coverages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195" y="457199"/>
            <a:ext cx="4526120" cy="6324601"/>
          </a:xfrm>
        </p:spPr>
        <p:txBody>
          <a:bodyPr anchor="t"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Pollution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The purpose of this type of insurance policy is to mitigate the risk that comes with accidentally polluting the environment. If a company is found guilty of polluting the environment in some capacity, they could be faced with large costs. </a:t>
            </a:r>
          </a:p>
          <a:p>
            <a:pPr>
              <a:lnSpc>
                <a:spcPct val="110000"/>
              </a:lnSpc>
            </a:pP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Cyber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liability insurance helps cover costs associated with data breaches and cyberattacks on your business. Those costs can include such things as lost income due to a cyber event, costs associated with notifying customers affected by a breach, costs for recovering compromised data, costs for repairing damaged computer systems and more. 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Carriers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offer customized insurance solutions depending on your business’s level of risk, with coverage options available to address: Forensic investigations / Litigation expenses  /Regulatory defense  expenses/fines / Crisis management expenses /Business Interruption / Cyber extortion. 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en-US" sz="1300" dirty="0"/>
            </a:b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3467</TotalTime>
  <Words>782</Words>
  <Application>Microsoft Office PowerPoint</Application>
  <PresentationFormat>On-screen Show (4:3)</PresentationFormat>
  <Paragraphs>59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Gill Sans MT</vt:lpstr>
      <vt:lpstr>Times New Roman</vt:lpstr>
      <vt:lpstr>Gallery</vt:lpstr>
      <vt:lpstr>Insurance Bootcamp   Is your marine facility properly insured ?</vt:lpstr>
      <vt:lpstr>Let’s Start at the beginning with the basics.</vt:lpstr>
      <vt:lpstr>Insurance Basics</vt:lpstr>
      <vt:lpstr>Insurance Basics</vt:lpstr>
      <vt:lpstr>Do you have coverage for these claims?</vt:lpstr>
      <vt:lpstr>The forgotten coverages</vt:lpstr>
      <vt:lpstr>Did you remember to cover equipment?</vt:lpstr>
      <vt:lpstr>The forgotten coverages</vt:lpstr>
      <vt:lpstr>the forgotten coverages</vt:lpstr>
      <vt:lpstr>Pollution is cradle to grave</vt:lpstr>
      <vt:lpstr>the forgotten coverages</vt:lpstr>
      <vt:lpstr>PowerPoint Presentation</vt:lpstr>
      <vt:lpstr>the forgotten coverages</vt:lpstr>
      <vt:lpstr>What coverage did you purchase?</vt:lpstr>
      <vt:lpstr>Conclusion</vt:lpstr>
      <vt:lpstr>Questions ???  This is a lot of information Contact me with any questions.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your marine facility properly insured?</dc:title>
  <dc:creator>Lori Sousa</dc:creator>
  <cp:lastModifiedBy>Lori Sousa</cp:lastModifiedBy>
  <cp:revision>202</cp:revision>
  <dcterms:created xsi:type="dcterms:W3CDTF">2014-01-08T16:05:31Z</dcterms:created>
  <dcterms:modified xsi:type="dcterms:W3CDTF">2024-11-22T20:33:21Z</dcterms:modified>
</cp:coreProperties>
</file>