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1065" r:id="rId2"/>
    <p:sldId id="1115" r:id="rId3"/>
    <p:sldId id="262" r:id="rId4"/>
    <p:sldId id="1066" r:id="rId5"/>
    <p:sldId id="1069" r:id="rId6"/>
    <p:sldId id="1071" r:id="rId7"/>
    <p:sldId id="1072" r:id="rId8"/>
    <p:sldId id="1116" r:id="rId9"/>
    <p:sldId id="1067" r:id="rId10"/>
    <p:sldId id="1070" r:id="rId11"/>
    <p:sldId id="1074" r:id="rId12"/>
    <p:sldId id="1075" r:id="rId13"/>
    <p:sldId id="1122" r:id="rId14"/>
    <p:sldId id="1076" r:id="rId15"/>
    <p:sldId id="1077" r:id="rId16"/>
    <p:sldId id="1081" r:id="rId17"/>
    <p:sldId id="1117" r:id="rId18"/>
    <p:sldId id="1079" r:id="rId19"/>
    <p:sldId id="1080" r:id="rId20"/>
    <p:sldId id="1083" r:id="rId21"/>
    <p:sldId id="1118" r:id="rId22"/>
    <p:sldId id="1086" r:id="rId23"/>
    <p:sldId id="1087" r:id="rId24"/>
    <p:sldId id="1119" r:id="rId25"/>
    <p:sldId id="1089" r:id="rId26"/>
    <p:sldId id="1084" r:id="rId27"/>
    <p:sldId id="1090" r:id="rId28"/>
    <p:sldId id="1093" r:id="rId29"/>
    <p:sldId id="1091" r:id="rId30"/>
    <p:sldId id="1094" r:id="rId31"/>
    <p:sldId id="1095" r:id="rId32"/>
    <p:sldId id="1120" r:id="rId33"/>
    <p:sldId id="1099" r:id="rId34"/>
    <p:sldId id="1101" r:id="rId35"/>
    <p:sldId id="1100" r:id="rId36"/>
    <p:sldId id="1102" r:id="rId37"/>
    <p:sldId id="1103" r:id="rId38"/>
    <p:sldId id="1104" r:id="rId39"/>
    <p:sldId id="612" r:id="rId40"/>
    <p:sldId id="1098" r:id="rId41"/>
    <p:sldId id="1109" r:id="rId42"/>
    <p:sldId id="1110" r:id="rId43"/>
    <p:sldId id="1121" r:id="rId44"/>
    <p:sldId id="1107" r:id="rId45"/>
    <p:sldId id="1112" r:id="rId46"/>
    <p:sldId id="1113" r:id="rId47"/>
    <p:sldId id="1114" r:id="rId48"/>
    <p:sldId id="287" r:id="rId49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A8D4AA"/>
    <a:srgbClr val="10253F"/>
    <a:srgbClr val="000000"/>
    <a:srgbClr val="EBF2DE"/>
    <a:srgbClr val="A5A5A5"/>
    <a:srgbClr val="BB220E"/>
    <a:srgbClr val="F2B602"/>
    <a:srgbClr val="ED7D31"/>
    <a:srgbClr val="437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B74F13-2386-409B-8271-012189E40AA7}" v="296" dt="2024-11-20T19:54:58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77"/>
    <p:restoredTop sz="85135"/>
  </p:normalViewPr>
  <p:slideViewPr>
    <p:cSldViewPr snapToGrid="0" snapToObjects="1">
      <p:cViewPr varScale="1">
        <p:scale>
          <a:sx n="95" d="100"/>
          <a:sy n="95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pPr>
              <a:defRPr/>
            </a:pPr>
            <a:fld id="{16F63925-CE31-8646-BE22-A7F2CAD8443A}" type="datetime1">
              <a:rPr lang="en-US" altLang="en-US"/>
              <a:pPr>
                <a:defRPr/>
              </a:pPr>
              <a:t>11/20/2024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pPr>
              <a:defRPr/>
            </a:pPr>
            <a:fld id="{A7D4D25F-F131-8944-9908-1928647F3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4458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pPr>
              <a:defRPr/>
            </a:pPr>
            <a:fld id="{466679C0-CCC9-144C-8290-F457C0F013AD}" type="datetime1">
              <a:rPr lang="en-US" altLang="en-US"/>
              <a:pPr>
                <a:defRPr/>
              </a:pPr>
              <a:t>11/20/2024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pPr>
              <a:defRPr/>
            </a:pPr>
            <a:fld id="{A254D839-9394-4E4C-ACB7-DF9880521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2298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1E4C9-EF65-ADBB-E9AC-4C8306CAF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64354E-938E-87CB-D623-12411F66A8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1E1C11-96C3-F284-C9B1-12C5F2CD60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9E5E4-F76C-7A32-8C42-162403F36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4D839-9394-4E4C-ACB7-DF9880521EB7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440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4D839-9394-4E4C-ACB7-DF9880521EB7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9241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258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4D839-9394-4E4C-ACB7-DF9880521EB7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239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4D839-9394-4E4C-ACB7-DF9880521EB7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807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617538" y="252413"/>
            <a:ext cx="2001837" cy="16621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Insert Company Logo Here (first slide only)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67729"/>
            <a:ext cx="77724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79278"/>
            <a:ext cx="6400800" cy="1359521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10253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9418A8-3D09-BC44-9C99-46B8622DE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8119" y="343586"/>
            <a:ext cx="3582406" cy="9886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289A6D-A2CA-5C46-B0C0-07F454DBF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5882" y="282219"/>
            <a:ext cx="704398" cy="11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57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6816E0-584A-B4A4-E1BD-E1616A9DE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412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71986"/>
            <a:ext cx="4038600" cy="51541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71986"/>
            <a:ext cx="4038600" cy="51541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79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71986"/>
            <a:ext cx="4038600" cy="51541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0" y="971550"/>
            <a:ext cx="4114800" cy="515461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0369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6176"/>
            <a:ext cx="4040188" cy="4256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11863"/>
            <a:ext cx="4040188" cy="47143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86176"/>
            <a:ext cx="4041775" cy="4256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11863"/>
            <a:ext cx="4041775" cy="47143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51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045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384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43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1050" y="2190750"/>
            <a:ext cx="76581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1050" y="4324350"/>
            <a:ext cx="76581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859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Slide Title (28-pt font, Bold, Calibri, Crimson Red)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1775" y="889000"/>
            <a:ext cx="8707438" cy="543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Level One (Dark Blue, 24 </a:t>
            </a:r>
            <a:r>
              <a:rPr lang="en-US" altLang="en-US" dirty="0" err="1"/>
              <a:t>pt</a:t>
            </a:r>
            <a:r>
              <a:rPr lang="en-US" altLang="en-US" dirty="0"/>
              <a:t> font, Arial)</a:t>
            </a:r>
          </a:p>
          <a:p>
            <a:pPr lvl="1"/>
            <a:r>
              <a:rPr lang="en-US" altLang="en-US" dirty="0"/>
              <a:t>Second level (22 </a:t>
            </a:r>
            <a:r>
              <a:rPr lang="en-US" altLang="en-US" dirty="0" err="1"/>
              <a:t>pt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 (20 </a:t>
            </a:r>
            <a:r>
              <a:rPr lang="en-US" altLang="en-US" dirty="0" err="1"/>
              <a:t>pt</a:t>
            </a:r>
            <a:r>
              <a:rPr lang="en-US" altLang="en-US" dirty="0"/>
              <a:t>)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 (18 </a:t>
            </a:r>
            <a:r>
              <a:rPr lang="en-US" altLang="en-US" dirty="0" err="1"/>
              <a:t>pt</a:t>
            </a:r>
            <a:r>
              <a:rPr lang="en-US" altLang="en-US" dirty="0"/>
              <a:t>, typically do not go the the 4th level)</a:t>
            </a:r>
          </a:p>
          <a:p>
            <a:pPr lvl="3"/>
            <a:r>
              <a:rPr lang="en-US" altLang="en-US" dirty="0"/>
              <a:t>Avoid ≤ 16-pt font in all graphics, tables, figures, graphs, text…</a:t>
            </a:r>
          </a:p>
          <a:p>
            <a:pPr lvl="3"/>
            <a:r>
              <a:rPr lang="en-US" altLang="en-US" dirty="0"/>
              <a:t>Everything legible to everyone in the room at all times</a:t>
            </a:r>
          </a:p>
          <a:p>
            <a:pPr lvl="0"/>
            <a:r>
              <a:rPr lang="en-US" altLang="en-US" dirty="0"/>
              <a:t>Level One Repeated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6488113"/>
            <a:ext cx="9144000" cy="0"/>
          </a:xfrm>
          <a:prstGeom prst="line">
            <a:avLst/>
          </a:prstGeom>
          <a:ln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0" y="6494463"/>
            <a:ext cx="91440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18025" algn="ctr"/>
                <a:tab pos="8913813" algn="r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r>
              <a:rPr lang="en-US" altLang="en-US" sz="1100" i="1" dirty="0">
                <a:solidFill>
                  <a:srgbClr val="800000"/>
                </a:solidFill>
                <a:latin typeface="Calibri" charset="0"/>
              </a:rPr>
              <a:t>December 9−10, 2024	</a:t>
            </a:r>
            <a:r>
              <a:rPr lang="en-US" altLang="en-US" sz="1100" dirty="0">
                <a:solidFill>
                  <a:srgbClr val="800000"/>
                </a:solidFill>
                <a:latin typeface="Calibri" charset="0"/>
              </a:rPr>
              <a:t> Course D587, Docks and Marinas™</a:t>
            </a:r>
            <a:r>
              <a:rPr lang="en-US" altLang="en-US" sz="1100" i="1" dirty="0">
                <a:solidFill>
                  <a:srgbClr val="800000"/>
                </a:solidFill>
                <a:latin typeface="Calibri" charset="0"/>
              </a:rPr>
              <a:t>	</a:t>
            </a:r>
            <a:r>
              <a:rPr lang="en-US" altLang="en-US" sz="1100" b="0" i="0" baseline="0" dirty="0">
                <a:solidFill>
                  <a:srgbClr val="800000"/>
                </a:solidFill>
                <a:latin typeface="Calibri" charset="0"/>
              </a:rPr>
              <a:t>Jack C. Cox, PE, BC.CE, BC.PE, BC.NE</a:t>
            </a:r>
          </a:p>
          <a:p>
            <a:pPr eaLnBrk="1" hangingPunct="1">
              <a:defRPr/>
            </a:pPr>
            <a:r>
              <a:rPr lang="en-US" altLang="en-US" sz="1100" dirty="0">
                <a:solidFill>
                  <a:srgbClr val="800000"/>
                </a:solidFill>
                <a:latin typeface="Calibri" charset="0"/>
              </a:rPr>
              <a:t>University</a:t>
            </a:r>
            <a:r>
              <a:rPr lang="en-US" altLang="en-US" sz="1100" baseline="0" dirty="0">
                <a:solidFill>
                  <a:srgbClr val="800000"/>
                </a:solidFill>
                <a:latin typeface="Calibri" charset="0"/>
              </a:rPr>
              <a:t> of Wisconsin</a:t>
            </a:r>
            <a:r>
              <a:rPr lang="en-US" altLang="en-US" sz="1100" dirty="0">
                <a:solidFill>
                  <a:srgbClr val="800000"/>
                </a:solidFill>
                <a:latin typeface="Calibri" charset="0"/>
              </a:rPr>
              <a:t>-Madison	 A Basis of Design for Marinas	Slide </a:t>
            </a:r>
            <a:fld id="{684E477C-5688-F449-BCC1-8A034AC226CC}" type="slidenum">
              <a:rPr lang="en-US" altLang="en-US" sz="1100" smtClean="0">
                <a:solidFill>
                  <a:srgbClr val="800000"/>
                </a:solidFill>
                <a:latin typeface="Calibri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solidFill>
                <a:srgbClr val="800000"/>
              </a:solidFill>
              <a:latin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6" r:id="rId9"/>
  </p:sldLayoutIdLst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800000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 b="1">
          <a:solidFill>
            <a:srgbClr val="800000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ts val="400"/>
        </a:spcAft>
        <a:buClr>
          <a:srgbClr val="10253F"/>
        </a:buClr>
        <a:buSzPct val="75000"/>
        <a:buFont typeface="Wingdings" charset="2"/>
        <a:buChar char="q"/>
        <a:defRPr sz="2400" kern="1200">
          <a:solidFill>
            <a:srgbClr val="10253F"/>
          </a:solidFill>
          <a:latin typeface="Arial"/>
          <a:ea typeface="ヒラギノ角ゴ Pro W3" charset="-128"/>
          <a:cs typeface="Arial"/>
        </a:defRPr>
      </a:lvl1pPr>
      <a:lvl2pPr marL="631825" indent="-290513" algn="l" defTabSz="457200" rtl="0" eaLnBrk="0" fontAlgn="base" hangingPunct="0">
        <a:spcBef>
          <a:spcPts val="400"/>
        </a:spcBef>
        <a:spcAft>
          <a:spcPts val="400"/>
        </a:spcAft>
        <a:buClr>
          <a:srgbClr val="10253F"/>
        </a:buClr>
        <a:buSzPct val="120000"/>
        <a:buFont typeface="Arial" charset="0"/>
        <a:buChar char="•"/>
        <a:defRPr sz="2200" kern="1200">
          <a:solidFill>
            <a:srgbClr val="10253F"/>
          </a:solidFill>
          <a:latin typeface="Arial"/>
          <a:ea typeface="ヒラギノ角ゴ Pro W3" charset="-128"/>
          <a:cs typeface="Arial"/>
        </a:defRPr>
      </a:lvl2pPr>
      <a:lvl3pPr marL="858838" indent="-227013" algn="l" defTabSz="457200" rtl="0" eaLnBrk="0" fontAlgn="base" hangingPunct="0">
        <a:spcBef>
          <a:spcPts val="400"/>
        </a:spcBef>
        <a:spcAft>
          <a:spcPts val="400"/>
        </a:spcAft>
        <a:buClr>
          <a:srgbClr val="10253F"/>
        </a:buClr>
        <a:buFont typeface="Lucida Grande" charset="0"/>
        <a:buChar char="­"/>
        <a:defRPr sz="2000" kern="1200">
          <a:solidFill>
            <a:srgbClr val="10253F"/>
          </a:solidFill>
          <a:latin typeface="Arial"/>
          <a:ea typeface="ヒラギノ角ゴ Pro W3" charset="-128"/>
          <a:cs typeface="Arial"/>
        </a:defRPr>
      </a:lvl3pPr>
      <a:lvl4pPr marL="1085850" indent="-227013" algn="l" defTabSz="457200" rtl="0" eaLnBrk="0" fontAlgn="base" hangingPunct="0">
        <a:spcBef>
          <a:spcPts val="400"/>
        </a:spcBef>
        <a:spcAft>
          <a:spcPts val="400"/>
        </a:spcAft>
        <a:buClr>
          <a:srgbClr val="10253F"/>
        </a:buClr>
        <a:buSzPct val="90000"/>
        <a:buFont typeface="Wingdings" charset="2"/>
        <a:buChar char="§"/>
        <a:defRPr kern="1200">
          <a:solidFill>
            <a:srgbClr val="10253F"/>
          </a:solidFill>
          <a:latin typeface="Arial"/>
          <a:ea typeface="ヒラギノ角ゴ Pro W3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10253F"/>
        </a:buClr>
        <a:buFont typeface="Arial" charset="0"/>
        <a:buChar char="»"/>
        <a:defRPr sz="2000" kern="1200">
          <a:solidFill>
            <a:srgbClr val="10253F"/>
          </a:solidFill>
          <a:latin typeface="Arial"/>
          <a:ea typeface="ヒラギノ角ゴ Pro W3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6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25.jpeg"/><Relationship Id="rId5" Type="http://schemas.microsoft.com/office/2007/relationships/media" Target="../media/media7.mp4"/><Relationship Id="rId10" Type="http://schemas.openxmlformats.org/officeDocument/2006/relationships/image" Target="../media/image24.png"/><Relationship Id="rId4" Type="http://schemas.openxmlformats.org/officeDocument/2006/relationships/video" Target="../media/media6.mp4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7.png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G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microsoft.com/office/2007/relationships/media" Target="../media/media11.mp4"/><Relationship Id="rId7" Type="http://schemas.openxmlformats.org/officeDocument/2006/relationships/image" Target="../media/image79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1.mp4"/><Relationship Id="rId9" Type="http://schemas.openxmlformats.org/officeDocument/2006/relationships/image" Target="../media/image8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media" Target="../media/media12.mp4"/><Relationship Id="rId7" Type="http://schemas.openxmlformats.org/officeDocument/2006/relationships/image" Target="../media/image80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8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4.png"/><Relationship Id="rId4" Type="http://schemas.openxmlformats.org/officeDocument/2006/relationships/video" Target="../media/media12.mp4"/><Relationship Id="rId9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D031A-41F0-7EC7-B4E1-88FA697D4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logo&#10;&#10;Description automatically generated">
            <a:extLst>
              <a:ext uri="{FF2B5EF4-FFF2-40B4-BE49-F238E27FC236}">
                <a16:creationId xmlns:a16="http://schemas.microsoft.com/office/drawing/2014/main" id="{049AF08A-11A8-06BA-ECBB-EBB694EDEF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592" t="26113" r="23086" b="26585"/>
          <a:stretch/>
        </p:blipFill>
        <p:spPr>
          <a:xfrm>
            <a:off x="468923" y="1"/>
            <a:ext cx="2444262" cy="2209800"/>
          </a:xfrm>
          <a:prstGeom prst="rect">
            <a:avLst/>
          </a:prstGeom>
        </p:spPr>
      </p:pic>
      <p:sp>
        <p:nvSpPr>
          <p:cNvPr id="5121" name="Title 1">
            <a:extLst>
              <a:ext uri="{FF2B5EF4-FFF2-40B4-BE49-F238E27FC236}">
                <a16:creationId xmlns:a16="http://schemas.microsoft.com/office/drawing/2014/main" id="{49080F6D-6416-9F7C-D639-7B73E0AEE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800" dirty="0"/>
              <a:t>A Basis of Design for Marinas</a:t>
            </a:r>
            <a:br>
              <a:rPr lang="en-US" altLang="en-US" dirty="0"/>
            </a:br>
            <a:r>
              <a:rPr lang="en-US" altLang="en-US" sz="3600" i="1" dirty="0"/>
              <a:t>Docks and Marinas™</a:t>
            </a:r>
            <a:endParaRPr lang="en-US" altLang="en-US" i="1" dirty="0"/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AF01F153-544A-A658-9FF5-12AF3CFE4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Arial" charset="0"/>
                <a:cs typeface="Arial" charset="0"/>
              </a:rPr>
              <a:t>Jack C. Cox, PE, BC.CE, BC.NE, BC.PE</a:t>
            </a:r>
          </a:p>
          <a:p>
            <a:pPr eaLnBrk="1" hangingPunct="1"/>
            <a:r>
              <a:rPr lang="en-US" altLang="en-US" dirty="0">
                <a:latin typeface="Arial" charset="0"/>
                <a:cs typeface="Arial" charset="0"/>
              </a:rPr>
              <a:t>Principal, Vice President of Engineering</a:t>
            </a:r>
          </a:p>
          <a:p>
            <a:pPr eaLnBrk="1" hangingPunct="1"/>
            <a:r>
              <a:rPr lang="en-US" altLang="en-US" dirty="0">
                <a:latin typeface="Arial" charset="0"/>
                <a:cs typeface="Arial" charset="0"/>
              </a:rPr>
              <a:t>Edgewater Resources</a:t>
            </a:r>
          </a:p>
        </p:txBody>
      </p:sp>
    </p:spTree>
    <p:extLst>
      <p:ext uri="{BB962C8B-B14F-4D97-AF65-F5344CB8AC3E}">
        <p14:creationId xmlns:p14="http://schemas.microsoft.com/office/powerpoint/2010/main" val="811125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D41E5-404C-1B7D-87E8-4999B2082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862FE1EB-9773-187A-4502-BBBEFBDFB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1110629"/>
            <a:ext cx="8707438" cy="1711569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Reduced speed/less maneuverability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Congested boat traffic zone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Natural and induced agitations from shore and structures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EF0B593F-2518-B511-EB10-7F24699B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" y="147219"/>
            <a:ext cx="9144000" cy="80156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Recognize the Highest Safety Risk is in a Marina Entrance and Approach</a:t>
            </a:r>
          </a:p>
        </p:txBody>
      </p:sp>
      <p:pic>
        <p:nvPicPr>
          <p:cNvPr id="2" name="Picture 15" descr="image10">
            <a:extLst>
              <a:ext uri="{FF2B5EF4-FFF2-40B4-BE49-F238E27FC236}">
                <a16:creationId xmlns:a16="http://schemas.microsoft.com/office/drawing/2014/main" id="{BEBFF06F-0A04-0CCF-F718-400F2BF6A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720" y="2841448"/>
            <a:ext cx="2106542" cy="345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graph of a function&#10;&#10;Description automatically generated">
            <a:extLst>
              <a:ext uri="{FF2B5EF4-FFF2-40B4-BE49-F238E27FC236}">
                <a16:creationId xmlns:a16="http://schemas.microsoft.com/office/drawing/2014/main" id="{AC6C37F1-472D-CC8A-7F02-ED97E30484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" t="12730" r="8242" b="12031"/>
          <a:stretch/>
        </p:blipFill>
        <p:spPr bwMode="auto">
          <a:xfrm>
            <a:off x="773370" y="2822198"/>
            <a:ext cx="4680105" cy="3317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2571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A3205-9449-53FC-5E38-59469A3D0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6555ADF3-5EEF-CDBF-E1CB-1E692CB6D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Add wave absorption near entrance to limit reflections into approach channel.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F8937A18-0B1A-128D-33E0-F159E4A57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Control Agitation at Entrances</a:t>
            </a:r>
          </a:p>
        </p:txBody>
      </p:sp>
      <p:pic>
        <p:nvPicPr>
          <p:cNvPr id="2" name="Picture 6" descr="ENTRANCE REFLECTION">
            <a:extLst>
              <a:ext uri="{FF2B5EF4-FFF2-40B4-BE49-F238E27FC236}">
                <a16:creationId xmlns:a16="http://schemas.microsoft.com/office/drawing/2014/main" id="{DE124DEF-A529-D370-1E33-9B19FCAA5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9" t="25410" r="12959" b="27995"/>
          <a:stretch>
            <a:fillRect/>
          </a:stretch>
        </p:blipFill>
        <p:spPr bwMode="auto">
          <a:xfrm>
            <a:off x="304680" y="1919405"/>
            <a:ext cx="5094191" cy="259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CF4C567-1065-6116-9EA6-5D4025D56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3" t="34947" r="9750"/>
          <a:stretch>
            <a:fillRect/>
          </a:stretch>
        </p:blipFill>
        <p:spPr bwMode="auto">
          <a:xfrm>
            <a:off x="5083544" y="4123815"/>
            <a:ext cx="3925642" cy="227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723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BF914-714C-980E-6780-19C3EF242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540A80C7-E5F7-F974-BCA5-E3B7DC3A7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Waves will bend (diffract) around structures and enter marina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D216DA93-CDC2-C31D-FFBD-1F74CE3C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Protection Must be 3-Dimensional</a:t>
            </a:r>
          </a:p>
        </p:txBody>
      </p:sp>
      <p:pic>
        <p:nvPicPr>
          <p:cNvPr id="4" name="Picture 2" descr="Resize of Ashland Existing 10-04">
            <a:extLst>
              <a:ext uri="{FF2B5EF4-FFF2-40B4-BE49-F238E27FC236}">
                <a16:creationId xmlns:a16="http://schemas.microsoft.com/office/drawing/2014/main" id="{A922E72A-E652-7BDD-96B2-E8080D37B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6" t="15137"/>
          <a:stretch/>
        </p:blipFill>
        <p:spPr bwMode="auto">
          <a:xfrm flipH="1">
            <a:off x="313383" y="2065943"/>
            <a:ext cx="4272111" cy="3895241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A1954B0-D5CA-BC18-9E15-2C5B9ACCC536}"/>
              </a:ext>
            </a:extLst>
          </p:cNvPr>
          <p:cNvGrpSpPr/>
          <p:nvPr/>
        </p:nvGrpSpPr>
        <p:grpSpPr>
          <a:xfrm>
            <a:off x="4789294" y="1705322"/>
            <a:ext cx="4122931" cy="4486864"/>
            <a:chOff x="4827638" y="1611515"/>
            <a:chExt cx="3576142" cy="38918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E125459-E240-D69E-0C50-47AE21F4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69804" y="1769349"/>
              <a:ext cx="3891810" cy="357614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CB6D5D-E0ED-AA00-BF1D-89657831E07A}"/>
                </a:ext>
              </a:extLst>
            </p:cNvPr>
            <p:cNvSpPr/>
            <p:nvPr/>
          </p:nvSpPr>
          <p:spPr bwMode="auto">
            <a:xfrm>
              <a:off x="8083807" y="1756371"/>
              <a:ext cx="144855" cy="914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2656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231775" y="1105093"/>
            <a:ext cx="8707438" cy="561284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Generally, a structure needs to be at least 3 wavelengths wide to generate an economical shadow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/>
          <p:cNvSpPr>
            <a:spLocks noGrp="1"/>
          </p:cNvSpPr>
          <p:nvPr>
            <p:ph type="title"/>
          </p:nvPr>
        </p:nvSpPr>
        <p:spPr>
          <a:xfrm>
            <a:off x="0" y="284877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Protection Needs are Proportional </a:t>
            </a:r>
            <a:br>
              <a:rPr lang="en-US" altLang="en-US" sz="3600" dirty="0"/>
            </a:br>
            <a:r>
              <a:rPr lang="en-US" altLang="en-US" sz="3600" dirty="0"/>
              <a:t>to Wavelength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1205C6-DDD6-6D4D-D07E-9985BB2E9573}"/>
              </a:ext>
            </a:extLst>
          </p:cNvPr>
          <p:cNvSpPr txBox="1"/>
          <p:nvPr/>
        </p:nvSpPr>
        <p:spPr>
          <a:xfrm>
            <a:off x="579220" y="3604275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W=L/4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CD5950-6CA5-0F32-FCD4-60B53DF19C86}"/>
              </a:ext>
            </a:extLst>
          </p:cNvPr>
          <p:cNvSpPr txBox="1"/>
          <p:nvPr/>
        </p:nvSpPr>
        <p:spPr>
          <a:xfrm>
            <a:off x="6754510" y="3609794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W=L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005265-C2B1-7A5D-37AA-3A7E3AD95D84}"/>
              </a:ext>
            </a:extLst>
          </p:cNvPr>
          <p:cNvSpPr txBox="1"/>
          <p:nvPr/>
        </p:nvSpPr>
        <p:spPr>
          <a:xfrm>
            <a:off x="3609953" y="3598756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W=L/2</a:t>
            </a:r>
            <a:endParaRPr lang="en-US" altLang="en-US" dirty="0">
              <a:latin typeface="Arial" charset="0"/>
              <a:cs typeface="Arial" charset="0"/>
            </a:endParaRPr>
          </a:p>
        </p:txBody>
      </p:sp>
      <p:pic>
        <p:nvPicPr>
          <p:cNvPr id="5" name="WVBLK25L.AVI">
            <a:hlinkClick r:id="" action="ppaction://media"/>
            <a:extLst>
              <a:ext uri="{FF2B5EF4-FFF2-40B4-BE49-F238E27FC236}">
                <a16:creationId xmlns:a16="http://schemas.microsoft.com/office/drawing/2014/main" id="{3EE6A8B8-D57C-80D2-7B34-AD16E9C2344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8" b="10715"/>
          <a:stretch>
            <a:fillRect/>
          </a:stretch>
        </p:blipFill>
        <p:spPr bwMode="auto">
          <a:xfrm>
            <a:off x="80989" y="2048633"/>
            <a:ext cx="2900860" cy="151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WVBLK50L.AVI">
            <a:hlinkClick r:id="" action="ppaction://media"/>
            <a:extLst>
              <a:ext uri="{FF2B5EF4-FFF2-40B4-BE49-F238E27FC236}">
                <a16:creationId xmlns:a16="http://schemas.microsoft.com/office/drawing/2014/main" id="{C45D1901-60B9-1AA9-181B-3056EA6579E0}"/>
              </a:ext>
            </a:extLst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8" b="10715"/>
          <a:stretch>
            <a:fillRect/>
          </a:stretch>
        </p:blipFill>
        <p:spPr bwMode="auto">
          <a:xfrm>
            <a:off x="3127477" y="2038267"/>
            <a:ext cx="2902453" cy="151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  <p:pic>
        <p:nvPicPr>
          <p:cNvPr id="7" name="WVBLK1L.AVI">
            <a:hlinkClick r:id="" action="ppaction://media"/>
            <a:extLst>
              <a:ext uri="{FF2B5EF4-FFF2-40B4-BE49-F238E27FC236}">
                <a16:creationId xmlns:a16="http://schemas.microsoft.com/office/drawing/2014/main" id="{F7E06155-DC8D-45A8-6C68-1D5A6409E65B}"/>
              </a:ext>
            </a:extLst>
          </p:cNvPr>
          <p:cNvPicPr>
            <a:picLocks noChangeAspect="1" noChangeArrowheads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8" b="10715"/>
          <a:stretch>
            <a:fillRect/>
          </a:stretch>
        </p:blipFill>
        <p:spPr>
          <a:xfrm>
            <a:off x="6175558" y="2048633"/>
            <a:ext cx="2882537" cy="1500429"/>
          </a:xfrm>
          <a:prstGeom prst="rect">
            <a:avLst/>
          </a:prstGeom>
        </p:spPr>
      </p:pic>
      <p:pic>
        <p:nvPicPr>
          <p:cNvPr id="11" name="Picture 10" descr="wave patterns wall slide">
            <a:extLst>
              <a:ext uri="{FF2B5EF4-FFF2-40B4-BE49-F238E27FC236}">
                <a16:creationId xmlns:a16="http://schemas.microsoft.com/office/drawing/2014/main" id="{40897BF3-D604-8A69-BE04-8786707C8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241" y="4123977"/>
            <a:ext cx="2931689" cy="222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3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1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12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2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5DE8C-667E-C5B1-A9EC-2E435CA50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E9AF710E-4E3A-37AA-5991-8CA25F6B4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Waves &lt; 3ft.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Currents &lt; 3 knots tidal flow;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			 2.5 knots cross flow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Water depth &gt; 10ft.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Boat orientation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Quartering seas to ensure 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steerage</a:t>
            </a:r>
          </a:p>
          <a:p>
            <a:pPr marL="341312" lvl="1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Note: Account for shoaling and sedimentation at entrance, which can trigger breaking of smaller waves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58E9E6C6-A17A-2099-A2EF-37CBAEB96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Harbor Entrance Criteria</a:t>
            </a:r>
          </a:p>
        </p:txBody>
      </p:sp>
      <p:pic>
        <p:nvPicPr>
          <p:cNvPr id="4" name="Picture 11">
            <a:extLst>
              <a:ext uri="{FF2B5EF4-FFF2-40B4-BE49-F238E27FC236}">
                <a16:creationId xmlns:a16="http://schemas.microsoft.com/office/drawing/2014/main" id="{8C85C5A9-F068-5E88-5153-E72619976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0" t="420"/>
          <a:stretch>
            <a:fillRect/>
          </a:stretch>
        </p:blipFill>
        <p:spPr bwMode="auto">
          <a:xfrm>
            <a:off x="4911160" y="936238"/>
            <a:ext cx="3842682" cy="324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272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AC78B-60F0-3019-7CBF-F263422E9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D69E329A-BF02-3299-0D2F-24C9F21F2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9"/>
            <a:ext cx="4615717" cy="433058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Approach into marina is not a beam sea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Straight approach, no turns required until inside breakwater shadow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Energy dissipation within harbor to reduce reflections impacting low speed operation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Offset access to berthing area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External diversion of sediments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187C8856-9421-D1F7-1A46-57B1E684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Idealized Harbor Entrance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7A59BD0-6ECF-8B51-BA29-7D851E4B7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584" y="1594885"/>
            <a:ext cx="4283642" cy="28129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4125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Best Practice Marina Examples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1205C6-DDD6-6D4D-D07E-9985BB2E9573}"/>
              </a:ext>
            </a:extLst>
          </p:cNvPr>
          <p:cNvSpPr txBox="1"/>
          <p:nvPr/>
        </p:nvSpPr>
        <p:spPr>
          <a:xfrm>
            <a:off x="734992" y="692991"/>
            <a:ext cx="3416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Puerto </a:t>
            </a:r>
            <a:r>
              <a:rPr lang="en-US" altLang="en-US" dirty="0" err="1">
                <a:latin typeface="Arial" charset="0"/>
                <a:cs typeface="Arial" charset="0"/>
              </a:rPr>
              <a:t>los</a:t>
            </a:r>
            <a:r>
              <a:rPr lang="en-US" altLang="en-US" dirty="0">
                <a:latin typeface="Arial" charset="0"/>
                <a:cs typeface="Arial" charset="0"/>
              </a:rPr>
              <a:t> Cabos, Mexico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CD5950-6CA5-0F32-FCD4-60B53DF19C86}"/>
              </a:ext>
            </a:extLst>
          </p:cNvPr>
          <p:cNvSpPr txBox="1"/>
          <p:nvPr/>
        </p:nvSpPr>
        <p:spPr>
          <a:xfrm>
            <a:off x="4797769" y="691608"/>
            <a:ext cx="3557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North Point Marina, Illinois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005265-C2B1-7A5D-37AA-3A7E3AD95D84}"/>
              </a:ext>
            </a:extLst>
          </p:cNvPr>
          <p:cNvSpPr txBox="1"/>
          <p:nvPr/>
        </p:nvSpPr>
        <p:spPr>
          <a:xfrm>
            <a:off x="1033008" y="3747632"/>
            <a:ext cx="26824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Quarters, Portugal</a:t>
            </a:r>
          </a:p>
        </p:txBody>
      </p:sp>
      <p:pic>
        <p:nvPicPr>
          <p:cNvPr id="3" name="Picture 2" descr="An aerial view of a beach&#10;&#10;Description automatically generated">
            <a:extLst>
              <a:ext uri="{FF2B5EF4-FFF2-40B4-BE49-F238E27FC236}">
                <a16:creationId xmlns:a16="http://schemas.microsoft.com/office/drawing/2014/main" id="{E4CA8891-5A02-2E4A-971B-96EAB3F610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2" t="21712" r="20598"/>
          <a:stretch/>
        </p:blipFill>
        <p:spPr bwMode="auto">
          <a:xfrm>
            <a:off x="1292111" y="1133291"/>
            <a:ext cx="2544897" cy="23672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erial view of a marina&#10;&#10;Description automatically generated">
            <a:extLst>
              <a:ext uri="{FF2B5EF4-FFF2-40B4-BE49-F238E27FC236}">
                <a16:creationId xmlns:a16="http://schemas.microsoft.com/office/drawing/2014/main" id="{FC5F5B7B-5239-AE52-0A14-41F11A456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4" r="9636" b="25201"/>
          <a:stretch/>
        </p:blipFill>
        <p:spPr bwMode="auto">
          <a:xfrm rot="5400000">
            <a:off x="5575480" y="657994"/>
            <a:ext cx="2366645" cy="3317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67CF9E1-8DAC-35B7-AD8E-E1ABE81DBB65}"/>
              </a:ext>
            </a:extLst>
          </p:cNvPr>
          <p:cNvSpPr txBox="1"/>
          <p:nvPr/>
        </p:nvSpPr>
        <p:spPr>
          <a:xfrm>
            <a:off x="4572000" y="3708297"/>
            <a:ext cx="4008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Exmouth Boat Harbor, Australia</a:t>
            </a:r>
          </a:p>
        </p:txBody>
      </p:sp>
      <p:pic>
        <p:nvPicPr>
          <p:cNvPr id="13" name="Picture 12" descr="An aerial view of a city&#10;&#10;Description automatically generated">
            <a:extLst>
              <a:ext uri="{FF2B5EF4-FFF2-40B4-BE49-F238E27FC236}">
                <a16:creationId xmlns:a16="http://schemas.microsoft.com/office/drawing/2014/main" id="{CF3CF933-425A-5C99-8E0B-BE291CBA9A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2" t="18856" r="22740"/>
          <a:stretch/>
        </p:blipFill>
        <p:spPr bwMode="auto">
          <a:xfrm>
            <a:off x="1302010" y="4126817"/>
            <a:ext cx="2534998" cy="2173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2FAC0A-C220-A233-6CFA-D1E02C7002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8912" y="4118399"/>
            <a:ext cx="3318510" cy="218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59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68D696-5C1F-1B94-69B8-B2CEC64B0A0B}"/>
              </a:ext>
            </a:extLst>
          </p:cNvPr>
          <p:cNvSpPr txBox="1">
            <a:spLocks/>
          </p:cNvSpPr>
          <p:nvPr/>
        </p:nvSpPr>
        <p:spPr bwMode="auto">
          <a:xfrm>
            <a:off x="685800" y="2267729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/>
              <a:t>Basin Tranquility</a:t>
            </a:r>
            <a:endParaRPr lang="en-US" sz="4950" dirty="0"/>
          </a:p>
        </p:txBody>
      </p:sp>
    </p:spTree>
    <p:extLst>
      <p:ext uri="{BB962C8B-B14F-4D97-AF65-F5344CB8AC3E}">
        <p14:creationId xmlns:p14="http://schemas.microsoft.com/office/powerpoint/2010/main" val="855299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EC0D7-351A-DC81-C873-337D24D51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815F2A0-1D10-0A60-82A2-96CAF495B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USACE says:</a:t>
            </a:r>
          </a:p>
          <a:p>
            <a:endParaRPr lang="en-US" altLang="en-US" dirty="0">
              <a:latin typeface="Arial" charset="0"/>
              <a:cs typeface="Arial" charset="0"/>
            </a:endParaRPr>
          </a:p>
          <a:p>
            <a:endParaRPr lang="en-US" altLang="en-US" dirty="0">
              <a:latin typeface="Arial" charset="0"/>
              <a:cs typeface="Arial" charset="0"/>
            </a:endParaRPr>
          </a:p>
          <a:p>
            <a:endParaRPr lang="en-US" altLang="en-US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10% of time = 2 weeks of seasonal marinas operation</a:t>
            </a:r>
          </a:p>
          <a:p>
            <a:pPr marL="0" indent="0">
              <a:buNone/>
            </a:pPr>
            <a:r>
              <a:rPr lang="en-US" altLang="en-US" dirty="0">
                <a:latin typeface="Arial" charset="0"/>
                <a:cs typeface="Arial" charset="0"/>
              </a:rPr>
              <a:t>				   = 5 weeks of all-season marinas operation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Criteria does not recognize significance of boat wakes, harbor chop or type of boating</a:t>
            </a:r>
          </a:p>
          <a:p>
            <a:pPr marL="0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55CE8FBF-6438-F17F-5973-7213625D5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Basin Agitation: Small Craft Berthing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CFD107-358C-CB82-13DF-F78055E10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31775" y="1592938"/>
            <a:ext cx="8205585" cy="160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27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C97BD-5D44-0823-9F4E-0145A7B2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A3A630F-B6E5-AFAF-23C8-87574D331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49105"/>
            <a:ext cx="8298767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Note most stringent criteria occurs when the wave period is between 3 and 4 seconds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F65D849E-C53E-D843-899F-B776DD60F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Basin Agitation: Small Craft Berthing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7D082F-6795-34CC-CDFC-0DBD0C133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81801"/>
              </p:ext>
            </p:extLst>
          </p:nvPr>
        </p:nvGraphicFramePr>
        <p:xfrm>
          <a:off x="1542497" y="851065"/>
          <a:ext cx="6059005" cy="4478787"/>
        </p:xfrm>
        <a:graphic>
          <a:graphicData uri="http://schemas.openxmlformats.org/drawingml/2006/table">
            <a:tbl>
              <a:tblPr/>
              <a:tblGrid>
                <a:gridCol w="990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8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0445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Wave Event Exceeded Once A Year</a:t>
                      </a:r>
                    </a:p>
                  </a:txBody>
                  <a:tcPr marL="80466" marR="80466" marT="40233" marB="40233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90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Vessel Length [m,(ft)]</a:t>
                      </a:r>
                    </a:p>
                  </a:txBody>
                  <a:tcPr marL="80466" marR="80466" marT="40233" marB="40233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Beam/Quartering Seas</a:t>
                      </a:r>
                    </a:p>
                  </a:txBody>
                  <a:tcPr marL="80466" marR="80466" marT="40233" marB="40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Head Seas</a:t>
                      </a:r>
                    </a:p>
                  </a:txBody>
                  <a:tcPr marL="80466" marR="80466" marT="40233" marB="40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Wave Period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Wave Height 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Wave Period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Wave Height 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[sec]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[m, (feet)]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[sec]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[m, (feet)]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40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4.0-10.1</a:t>
                      </a:r>
                    </a:p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(13-33)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82" marR="8382" marT="838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 2.0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0.21, (0.7)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 2.5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0.21, (0.7)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2.0 - 4.0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0.09, (0.3)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2.5 – 4.0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0.15, (0.5)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 4.0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0.15, (0.5)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 4.0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0.21, (0.7)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40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10.1-15.8</a:t>
                      </a:r>
                    </a:p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(33-52)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82" marR="8382" marT="838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 3.0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0.24, (0.8)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 3.5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0.30, (1.0)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3.0 – 5.0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0.15, (0.5)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3.5 – 5.5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0.21, (0.7)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&gt;5.0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0.21, (0.7)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 5.5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0.30, (1.0)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40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20.1</a:t>
                      </a:r>
                    </a:p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(66)</a:t>
                      </a:r>
                    </a:p>
                  </a:txBody>
                  <a:tcPr marL="80466" marR="80466" marT="40233" marB="40233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&lt;4.0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0.30, (1.0)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&lt; 4.5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0.30, (1.0)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4.0 – 6.0 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0.15, (0.5)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4.5 – 7.0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0.24, (0.8)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8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 6.0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0.24, (0.8)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&gt; 7.0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0.30, (1.0)</a:t>
                      </a:r>
                    </a:p>
                  </a:txBody>
                  <a:tcPr marL="8024" marR="8024" marT="80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06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F8F02A-4FF4-976C-024B-8DB020FF5D05}"/>
              </a:ext>
            </a:extLst>
          </p:cNvPr>
          <p:cNvSpPr txBox="1">
            <a:spLocks/>
          </p:cNvSpPr>
          <p:nvPr/>
        </p:nvSpPr>
        <p:spPr bwMode="auto">
          <a:xfrm>
            <a:off x="685800" y="442477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/>
              <a:t>A Basic Understanding of Waves and Currents</a:t>
            </a:r>
            <a:endParaRPr lang="en-US" sz="4950" dirty="0"/>
          </a:p>
        </p:txBody>
      </p:sp>
      <p:pic>
        <p:nvPicPr>
          <p:cNvPr id="5" name="Picture 4" descr="JACK2">
            <a:extLst>
              <a:ext uri="{FF2B5EF4-FFF2-40B4-BE49-F238E27FC236}">
                <a16:creationId xmlns:a16="http://schemas.microsoft.com/office/drawing/2014/main" id="{976D0421-9C7A-B27D-041A-D56A5633E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46" y="1772283"/>
            <a:ext cx="5122985" cy="2455864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827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4CE0D-FE39-9D0C-17B7-B5D703ED9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679C74-BD01-33C1-B7D1-34F57DAC5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131" y="1156996"/>
            <a:ext cx="7011120" cy="525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" name="Title 1">
            <a:extLst>
              <a:ext uri="{FF2B5EF4-FFF2-40B4-BE49-F238E27FC236}">
                <a16:creationId xmlns:a16="http://schemas.microsoft.com/office/drawing/2014/main" id="{3284E095-FC86-4849-114F-7C836931A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9804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“Excellent” vs. “Good” vs. </a:t>
            </a:r>
            <a:br>
              <a:rPr lang="en-US" altLang="en-US" sz="3600" dirty="0"/>
            </a:br>
            <a:r>
              <a:rPr lang="en-US" altLang="en-US" sz="3600" dirty="0"/>
              <a:t>“Moderate” Berthing</a:t>
            </a:r>
          </a:p>
        </p:txBody>
      </p:sp>
    </p:spTree>
    <p:extLst>
      <p:ext uri="{BB962C8B-B14F-4D97-AF65-F5344CB8AC3E}">
        <p14:creationId xmlns:p14="http://schemas.microsoft.com/office/powerpoint/2010/main" val="48849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4688D6-A1B6-1E16-02F2-98C8EBC73EAD}"/>
              </a:ext>
            </a:extLst>
          </p:cNvPr>
          <p:cNvSpPr txBox="1">
            <a:spLocks/>
          </p:cNvSpPr>
          <p:nvPr/>
        </p:nvSpPr>
        <p:spPr bwMode="auto">
          <a:xfrm>
            <a:off x="685800" y="2267729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/>
              <a:t>Design for Winds </a:t>
            </a:r>
            <a:br>
              <a:rPr lang="en-US" sz="4950"/>
            </a:br>
            <a:r>
              <a:rPr lang="en-US" sz="4950"/>
              <a:t>and Currents</a:t>
            </a:r>
            <a:endParaRPr lang="en-US" sz="4950" dirty="0"/>
          </a:p>
        </p:txBody>
      </p:sp>
    </p:spTree>
    <p:extLst>
      <p:ext uri="{BB962C8B-B14F-4D97-AF65-F5344CB8AC3E}">
        <p14:creationId xmlns:p14="http://schemas.microsoft.com/office/powerpoint/2010/main" val="470927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AB9A7-E6AB-8221-AA0A-36EE81BDD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77972E-CE5C-C9E0-15BE-2EF0A6563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28" y="983735"/>
            <a:ext cx="4218161" cy="2762437"/>
          </a:xfrm>
          <a:prstGeom prst="rect">
            <a:avLst/>
          </a:prstGeom>
        </p:spPr>
      </p:pic>
      <p:sp>
        <p:nvSpPr>
          <p:cNvPr id="6145" name="Title 1">
            <a:extLst>
              <a:ext uri="{FF2B5EF4-FFF2-40B4-BE49-F238E27FC236}">
                <a16:creationId xmlns:a16="http://schemas.microsoft.com/office/drawing/2014/main" id="{223E0323-1CE1-8075-71D3-AA1F6A98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445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Slip Alignment with Wind/Current Affects Design Loads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B0E7B0-A2E6-8006-1474-49EC20581969}"/>
              </a:ext>
            </a:extLst>
          </p:cNvPr>
          <p:cNvSpPr txBox="1"/>
          <p:nvPr/>
        </p:nvSpPr>
        <p:spPr>
          <a:xfrm>
            <a:off x="309590" y="3836205"/>
            <a:ext cx="3254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Effective area calculation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E4283A-C805-ADD7-2CF3-DF009B6AFFD0}"/>
              </a:ext>
            </a:extLst>
          </p:cNvPr>
          <p:cNvSpPr txBox="1"/>
          <p:nvPr/>
        </p:nvSpPr>
        <p:spPr>
          <a:xfrm>
            <a:off x="3640016" y="4664903"/>
            <a:ext cx="53046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True Drag Coefficient as Function of Direction</a:t>
            </a:r>
          </a:p>
          <a:p>
            <a:pPr lvl="1"/>
            <a:endParaRPr lang="en-US" altLang="en-US" dirty="0">
              <a:cs typeface="Arial" charset="0"/>
            </a:endParaRPr>
          </a:p>
          <a:p>
            <a:pPr lvl="1"/>
            <a:r>
              <a:rPr lang="en-US" altLang="en-US" dirty="0">
                <a:cs typeface="Arial" charset="0"/>
              </a:rPr>
              <a:t>Resultant force direction may NOT be same as application direction.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871F58-4188-A084-ED81-8F55E8952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26" y="4452250"/>
            <a:ext cx="2620390" cy="1408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533E11-7FA5-BA13-CC35-0954DA903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6260" y="1121120"/>
            <a:ext cx="4084011" cy="336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541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C4B3B-CC72-73E5-DC16-F3C80B2A7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D8D58E-1813-FF72-39D3-B7377CEE6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07593" y="1560627"/>
            <a:ext cx="5210567" cy="4221936"/>
          </a:xfrm>
          <a:prstGeom prst="rect">
            <a:avLst/>
          </a:prstGeom>
        </p:spPr>
      </p:pic>
      <p:sp>
        <p:nvSpPr>
          <p:cNvPr id="6145" name="Title 1">
            <a:extLst>
              <a:ext uri="{FF2B5EF4-FFF2-40B4-BE49-F238E27FC236}">
                <a16:creationId xmlns:a16="http://schemas.microsoft.com/office/drawing/2014/main" id="{B3D0C167-BB3A-B3D6-7723-15CB48CC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Slip Alignment with Wind/Current Affects Design Loads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3FA41C-042C-0573-185A-673234311D62}"/>
              </a:ext>
            </a:extLst>
          </p:cNvPr>
          <p:cNvSpPr txBox="1"/>
          <p:nvPr/>
        </p:nvSpPr>
        <p:spPr>
          <a:xfrm>
            <a:off x="4978947" y="1669398"/>
            <a:ext cx="26734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altLang="en-US" dirty="0">
                <a:cs typeface="Arial" charset="0"/>
              </a:rPr>
              <a:t>Applied Load:</a:t>
            </a:r>
          </a:p>
          <a:p>
            <a:pPr lvl="1" algn="ctr"/>
            <a:r>
              <a:rPr lang="en-US" sz="1800" dirty="0">
                <a:solidFill>
                  <a:srgbClr val="730000">
                    <a:lumMod val="40000"/>
                    <a:lumOff val="60000"/>
                  </a:srgbClr>
                </a:solidFill>
                <a:latin typeface="Times New Roman" pitchFamily="18" charset="0"/>
              </a:rPr>
              <a:t>F</a:t>
            </a:r>
            <a:r>
              <a:rPr lang="en-US" sz="1800" baseline="-50000" dirty="0">
                <a:solidFill>
                  <a:srgbClr val="730000">
                    <a:lumMod val="40000"/>
                    <a:lumOff val="60000"/>
                  </a:srgbClr>
                </a:solidFill>
                <a:latin typeface="Times New Roman" pitchFamily="18" charset="0"/>
              </a:rPr>
              <a:t>┴</a:t>
            </a:r>
            <a:r>
              <a:rPr lang="en-US" sz="1800" dirty="0">
                <a:latin typeface="Times New Roman" pitchFamily="18" charset="0"/>
              </a:rPr>
              <a:t>=</a:t>
            </a: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b</a:t>
            </a:r>
            <a:r>
              <a:rPr lang="en-US" sz="1800" dirty="0">
                <a:latin typeface="Times New Roman" pitchFamily="18" charset="0"/>
              </a:rPr>
              <a:t>3</a:t>
            </a:r>
            <a:r>
              <a:rPr lang="en-US" sz="1800" dirty="0">
                <a:solidFill>
                  <a:srgbClr val="92D050"/>
                </a:solidFill>
                <a:latin typeface="Times New Roman" pitchFamily="18" charset="0"/>
              </a:rPr>
              <a:t>F</a:t>
            </a:r>
            <a:r>
              <a:rPr lang="en-US" sz="1600" b="1" baseline="-25000" dirty="0">
                <a:solidFill>
                  <a:srgbClr val="92D050"/>
                </a:solidFill>
                <a:latin typeface="Times New Roman" pitchFamily="18" charset="0"/>
              </a:rPr>
              <a:t>||</a:t>
            </a:r>
            <a:endParaRPr lang="en-US" sz="1600" b="1" dirty="0">
              <a:solidFill>
                <a:srgbClr val="92D050"/>
              </a:solidFill>
              <a:latin typeface="Times New Roman" pitchFamily="18" charset="0"/>
            </a:endParaRPr>
          </a:p>
          <a:p>
            <a:pPr lvl="1"/>
            <a:r>
              <a:rPr lang="en-US" altLang="en-US" dirty="0">
                <a:cs typeface="Arial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E94595-E233-486B-4338-76918470783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78994" y="2592728"/>
            <a:ext cx="4165589" cy="241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78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A06DA4-7E55-DEF3-DD4A-091DF9F6970B}"/>
              </a:ext>
            </a:extLst>
          </p:cNvPr>
          <p:cNvSpPr txBox="1">
            <a:spLocks/>
          </p:cNvSpPr>
          <p:nvPr/>
        </p:nvSpPr>
        <p:spPr bwMode="auto">
          <a:xfrm>
            <a:off x="685800" y="442477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 dirty="0"/>
              <a:t>Navigation Considerations</a:t>
            </a:r>
          </a:p>
        </p:txBody>
      </p:sp>
      <p:pic>
        <p:nvPicPr>
          <p:cNvPr id="5" name="media.io_shipwave(bw) (1)">
            <a:hlinkClick r:id="" action="ppaction://media"/>
            <a:extLst>
              <a:ext uri="{FF2B5EF4-FFF2-40B4-BE49-F238E27FC236}">
                <a16:creationId xmlns:a16="http://schemas.microsoft.com/office/drawing/2014/main" id="{10484F67-FFF6-7F69-1B88-DA5660AEE7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79135" y="1662256"/>
            <a:ext cx="4656529" cy="291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8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6FB22-EAC3-ABC2-8C05-5ACA215CC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8A0823-86AE-2556-621E-821BC43EA2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861" y="1105383"/>
            <a:ext cx="3817964" cy="4940894"/>
          </a:xfrm>
          <a:prstGeom prst="rect">
            <a:avLst/>
          </a:prstGeom>
        </p:spPr>
      </p:pic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52A812E-7359-B754-4B49-9E046C0C2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Width measured at navigable depth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DBF39FD9-3DF0-4CF0-2777-ED98B4D59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Channel Width Requirements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F9C13-F01B-060C-A13B-3811BA228C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9" t="46688" b="12395"/>
          <a:stretch/>
        </p:blipFill>
        <p:spPr>
          <a:xfrm>
            <a:off x="270176" y="1649759"/>
            <a:ext cx="4721471" cy="21982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632E3E-E98B-FC4B-0841-2A83C00128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45" t="-13489" b="63210"/>
          <a:stretch/>
        </p:blipFill>
        <p:spPr>
          <a:xfrm>
            <a:off x="270176" y="3264882"/>
            <a:ext cx="4721471" cy="278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771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A0F56-FA4C-4A4F-1E80-D40290E18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6D562069-371B-FADE-A977-E0627507F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517347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2-Way Channel Widths</a:t>
            </a:r>
          </a:p>
          <a:p>
            <a:pPr marL="0" indent="0">
              <a:buNone/>
            </a:pPr>
            <a:r>
              <a:rPr lang="en-US" altLang="en-US" dirty="0">
                <a:latin typeface="Arial" charset="0"/>
                <a:cs typeface="Arial" charset="0"/>
              </a:rPr>
              <a:t>    </a:t>
            </a:r>
            <a:r>
              <a:rPr lang="en-US" dirty="0" err="1">
                <a:solidFill>
                  <a:schemeClr val="tx1"/>
                </a:solidFill>
              </a:rPr>
              <a:t>W</a:t>
            </a:r>
            <a:r>
              <a:rPr lang="en-US" baseline="-25000" dirty="0" err="1">
                <a:solidFill>
                  <a:schemeClr val="tx1"/>
                </a:solidFill>
              </a:rPr>
              <a:t>channel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	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en-US" sz="2200" dirty="0">
                <a:solidFill>
                  <a:schemeClr val="tx1"/>
                </a:solidFill>
              </a:rPr>
              <a:t>5B</a:t>
            </a:r>
            <a:r>
              <a:rPr lang="en-US" sz="2200" baseline="-25000" dirty="0">
                <a:solidFill>
                  <a:schemeClr val="tx1"/>
                </a:solidFill>
              </a:rPr>
              <a:t>max</a:t>
            </a:r>
            <a:r>
              <a:rPr lang="en-US" sz="2200" dirty="0">
                <a:solidFill>
                  <a:schemeClr val="tx1"/>
                </a:solidFill>
              </a:rPr>
              <a:t> (ideal conditions)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	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r>
              <a:rPr lang="en-US" sz="2200" dirty="0" err="1">
                <a:solidFill>
                  <a:schemeClr val="tx1"/>
                </a:solidFill>
              </a:rPr>
              <a:t>B</a:t>
            </a:r>
            <a:r>
              <a:rPr lang="en-US" sz="2200" baseline="-25000" dirty="0" err="1">
                <a:solidFill>
                  <a:schemeClr val="tx1"/>
                </a:solidFill>
              </a:rPr>
              <a:t>max</a:t>
            </a:r>
            <a:r>
              <a:rPr lang="en-US" sz="2200" dirty="0">
                <a:solidFill>
                  <a:schemeClr val="tx1"/>
                </a:solidFill>
              </a:rPr>
              <a:t> (normal conditions)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	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  <a:r>
              <a:rPr lang="en-US" sz="2200" dirty="0" err="1">
                <a:solidFill>
                  <a:schemeClr val="tx1"/>
                </a:solidFill>
              </a:rPr>
              <a:t>B</a:t>
            </a:r>
            <a:r>
              <a:rPr lang="en-US" sz="2200" baseline="-25000" dirty="0" err="1">
                <a:solidFill>
                  <a:schemeClr val="tx1"/>
                </a:solidFill>
              </a:rPr>
              <a:t>max</a:t>
            </a:r>
            <a:r>
              <a:rPr lang="en-US" sz="2200" dirty="0">
                <a:solidFill>
                  <a:schemeClr val="tx1"/>
                </a:solidFill>
              </a:rPr>
              <a:t> (poor conditions)</a:t>
            </a:r>
            <a:endParaRPr lang="en-US" altLang="en-US" sz="22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1- Way Traffic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</a:rPr>
              <a:t>	</a:t>
            </a:r>
            <a:r>
              <a:rPr lang="en-US" dirty="0">
                <a:solidFill>
                  <a:schemeClr val="tx1"/>
                </a:solidFill>
              </a:rPr>
              <a:t>W=</a:t>
            </a:r>
            <a:r>
              <a:rPr lang="en-US" sz="2400" dirty="0">
                <a:solidFill>
                  <a:schemeClr val="tx1"/>
                </a:solidFill>
              </a:rPr>
              <a:t> 3B</a:t>
            </a:r>
            <a:r>
              <a:rPr lang="en-US" sz="2400" baseline="-25000" dirty="0">
                <a:solidFill>
                  <a:schemeClr val="tx1"/>
                </a:solidFill>
              </a:rPr>
              <a:t>max</a:t>
            </a:r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Boats moored along channel</a:t>
            </a:r>
          </a:p>
          <a:p>
            <a:pPr marL="0" indent="0" eaLnBrk="1" hangingPunct="1">
              <a:buNone/>
            </a:pPr>
            <a:r>
              <a:rPr lang="en-US" dirty="0">
                <a:solidFill>
                  <a:schemeClr val="tx1"/>
                </a:solidFill>
              </a:rPr>
              <a:t>	W=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altLang="en-US" dirty="0"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</a:t>
            </a:r>
            <a:r>
              <a:rPr lang="en-US" baseline="-25000" dirty="0" err="1">
                <a:solidFill>
                  <a:schemeClr val="tx1"/>
                </a:solidFill>
              </a:rPr>
              <a:t>channel</a:t>
            </a:r>
            <a:r>
              <a:rPr lang="en-US" dirty="0">
                <a:solidFill>
                  <a:schemeClr val="tx1"/>
                </a:solidFill>
              </a:rPr>
              <a:t> + 2B</a:t>
            </a:r>
            <a:r>
              <a:rPr lang="en-US" baseline="-25000" dirty="0">
                <a:solidFill>
                  <a:schemeClr val="tx1"/>
                </a:solidFill>
              </a:rPr>
              <a:t>moored</a:t>
            </a:r>
            <a:endParaRPr lang="en-US" altLang="en-US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4D12A1A2-DAE7-194F-1518-38581B260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Navigation: Basic Vessel Clearance Needs</a:t>
            </a:r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1B6C5E7B-A383-FDCC-7644-C9CE5DB2E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49" y="1125776"/>
            <a:ext cx="4041776" cy="4606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268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D8630-1EA4-8E7C-F29E-24370E05B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3297213-E7E4-0E68-AF4A-16C8FB401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119583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Width of Sailing Lane: </a:t>
            </a:r>
            <a:r>
              <a:rPr lang="pl-PL" altLang="en-US" dirty="0">
                <a:latin typeface="Arial" charset="0"/>
                <a:cs typeface="Arial" charset="0"/>
              </a:rPr>
              <a:t>W = B + Δw </a:t>
            </a:r>
          </a:p>
          <a:p>
            <a:r>
              <a:rPr lang="pl-PL" altLang="en-US" dirty="0">
                <a:latin typeface="Arial" charset="0"/>
                <a:cs typeface="Arial" charset="0"/>
              </a:rPr>
              <a:t>0.3B&lt; Δw &lt; 0.8B</a:t>
            </a:r>
          </a:p>
          <a:p>
            <a:endParaRPr lang="en-US" altLang="en-US" dirty="0">
              <a:latin typeface="Arial" charset="0"/>
              <a:cs typeface="Arial" charset="0"/>
            </a:endParaRP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14ECFA32-D138-9BF9-E6EE-3D5B4ED7F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The “Why” For Channel Widths</a:t>
            </a:r>
          </a:p>
        </p:txBody>
      </p:sp>
      <p:pic>
        <p:nvPicPr>
          <p:cNvPr id="6" name="Picture 13">
            <a:extLst>
              <a:ext uri="{FF2B5EF4-FFF2-40B4-BE49-F238E27FC236}">
                <a16:creationId xmlns:a16="http://schemas.microsoft.com/office/drawing/2014/main" id="{BE709D22-F23C-6AB2-1976-48D6E8756D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7" t="2591" r="1" b="17937"/>
          <a:stretch/>
        </p:blipFill>
        <p:spPr bwMode="auto">
          <a:xfrm>
            <a:off x="6034406" y="761546"/>
            <a:ext cx="2784924" cy="533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E4EFCD-5811-71B8-9F92-F744BDB5A4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09" t="-1201" r="5327" b="47520"/>
          <a:stretch/>
        </p:blipFill>
        <p:spPr>
          <a:xfrm>
            <a:off x="192737" y="2627453"/>
            <a:ext cx="5548166" cy="314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513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FB274-1909-0469-A1B0-5BB1C3DC7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9BB9ABAC-83BA-7679-ACAC-14A5C6193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Navigation: Vessel Turning Capability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6B7AB5-5E65-2574-759A-A446771E2FFD}"/>
              </a:ext>
            </a:extLst>
          </p:cNvPr>
          <p:cNvSpPr txBox="1"/>
          <p:nvPr/>
        </p:nvSpPr>
        <p:spPr>
          <a:xfrm>
            <a:off x="295807" y="1861436"/>
            <a:ext cx="32542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Minimum turning radius for a vessel underway is 1.8 – 2.0L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253E84-7840-65B9-E3B4-5A96127C08A6}"/>
              </a:ext>
            </a:extLst>
          </p:cNvPr>
          <p:cNvSpPr txBox="1"/>
          <p:nvPr/>
        </p:nvSpPr>
        <p:spPr>
          <a:xfrm>
            <a:off x="3842475" y="1210428"/>
            <a:ext cx="53046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Note: Rudders stall for wheel angles &gt; 40º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88ED0B5-87F3-055F-806B-23A7F175AC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21" t="3361"/>
          <a:stretch/>
        </p:blipFill>
        <p:spPr>
          <a:xfrm>
            <a:off x="698811" y="3194929"/>
            <a:ext cx="2865005" cy="240976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955768F-FED0-BBF1-89E0-6DC2841B8A57}"/>
              </a:ext>
            </a:extLst>
          </p:cNvPr>
          <p:cNvGrpSpPr/>
          <p:nvPr/>
        </p:nvGrpSpPr>
        <p:grpSpPr>
          <a:xfrm>
            <a:off x="4343401" y="1762332"/>
            <a:ext cx="4152314" cy="4164765"/>
            <a:chOff x="4343401" y="1762332"/>
            <a:chExt cx="4152314" cy="416476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28011AC-48B1-5429-3D9F-88DD3C20E98F}"/>
                </a:ext>
              </a:extLst>
            </p:cNvPr>
            <p:cNvGrpSpPr/>
            <p:nvPr/>
          </p:nvGrpSpPr>
          <p:grpSpPr>
            <a:xfrm>
              <a:off x="4343401" y="1848427"/>
              <a:ext cx="4152314" cy="4078670"/>
              <a:chOff x="4299858" y="2052066"/>
              <a:chExt cx="3886201" cy="3817277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4CCD4A82-180B-1E23-683F-C73A180EE41C}"/>
                  </a:ext>
                </a:extLst>
              </p:cNvPr>
              <p:cNvGrpSpPr/>
              <p:nvPr/>
            </p:nvGrpSpPr>
            <p:grpSpPr>
              <a:xfrm>
                <a:off x="4299858" y="2052066"/>
                <a:ext cx="3886201" cy="3817277"/>
                <a:chOff x="4299858" y="2052066"/>
                <a:chExt cx="3886201" cy="3817277"/>
              </a:xfrm>
            </p:grpSpPr>
            <p:pic>
              <p:nvPicPr>
                <p:cNvPr id="8" name="Picture 7" descr="Diagram&#10;&#10;Description automatically generated">
                  <a:extLst>
                    <a:ext uri="{FF2B5EF4-FFF2-40B4-BE49-F238E27FC236}">
                      <a16:creationId xmlns:a16="http://schemas.microsoft.com/office/drawing/2014/main" id="{44D8ADB2-8D83-02F0-4C75-EBEE72F479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82" t="-22" b="1164"/>
                <a:stretch/>
              </p:blipFill>
              <p:spPr>
                <a:xfrm>
                  <a:off x="4299858" y="2052066"/>
                  <a:ext cx="3886201" cy="3817277"/>
                </a:xfrm>
                <a:prstGeom prst="rect">
                  <a:avLst/>
                </a:prstGeom>
              </p:spPr>
            </p:pic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00D09606-2C16-F80D-A473-AE536F9674F2}"/>
                    </a:ext>
                  </a:extLst>
                </p:cNvPr>
                <p:cNvSpPr/>
                <p:nvPr/>
              </p:nvSpPr>
              <p:spPr bwMode="auto">
                <a:xfrm>
                  <a:off x="4509856" y="2052066"/>
                  <a:ext cx="475802" cy="34490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A8D5C650-135B-A0A3-18C7-7AD4A5643E89}"/>
                    </a:ext>
                  </a:extLst>
                </p:cNvPr>
                <p:cNvSpPr/>
                <p:nvPr/>
              </p:nvSpPr>
              <p:spPr bwMode="auto">
                <a:xfrm>
                  <a:off x="6429020" y="5362113"/>
                  <a:ext cx="939445" cy="28556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285768E-3DE7-8441-911D-5B0615255311}"/>
                  </a:ext>
                </a:extLst>
              </p:cNvPr>
              <p:cNvSpPr txBox="1"/>
              <p:nvPr/>
            </p:nvSpPr>
            <p:spPr>
              <a:xfrm>
                <a:off x="4435929" y="5269178"/>
                <a:ext cx="42591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L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6DD1DE6-990F-57FC-15A0-01FF426EA134}"/>
                </a:ext>
              </a:extLst>
            </p:cNvPr>
            <p:cNvSpPr/>
            <p:nvPr/>
          </p:nvSpPr>
          <p:spPr>
            <a:xfrm>
              <a:off x="4572000" y="1762332"/>
              <a:ext cx="633046" cy="5060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8D11ACA-49BA-90AE-0A69-90DD5E449D04}"/>
                </a:ext>
              </a:extLst>
            </p:cNvPr>
            <p:cNvSpPr/>
            <p:nvPr/>
          </p:nvSpPr>
          <p:spPr>
            <a:xfrm>
              <a:off x="6618360" y="5341420"/>
              <a:ext cx="1145512" cy="361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38302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F3F50-6B13-D858-1919-F3E7A3F32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A2B5B112-7431-ACF0-82F1-C875E5BD3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Boats turn and steer similarly to cars while backing up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E9A306EE-2756-359A-47F0-262204299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Navigation: Steerage in Turns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CD0713-2B82-4965-7911-670E706981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4" t="2162" r="489" b="3029"/>
          <a:stretch/>
        </p:blipFill>
        <p:spPr>
          <a:xfrm>
            <a:off x="1652020" y="3589020"/>
            <a:ext cx="7016916" cy="24531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E4F390-C1DC-F5D6-2575-EB91CDBFA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64" y="1635369"/>
            <a:ext cx="2704284" cy="318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39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561284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Depth of water compared to wavelength controls behavior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/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Water Movement in a Wave</a:t>
            </a:r>
          </a:p>
        </p:txBody>
      </p:sp>
      <p:pic>
        <p:nvPicPr>
          <p:cNvPr id="2" name="H1T4D15 AVI">
            <a:hlinkClick r:id="" action="ppaction://media"/>
            <a:extLst>
              <a:ext uri="{FF2B5EF4-FFF2-40B4-BE49-F238E27FC236}">
                <a16:creationId xmlns:a16="http://schemas.microsoft.com/office/drawing/2014/main" id="{CE7C7942-7E2A-6BDB-ADF0-9563A8FC0F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0880" y="1651012"/>
            <a:ext cx="3366884" cy="2142562"/>
          </a:xfrm>
          <a:prstGeom prst="rect">
            <a:avLst/>
          </a:prstGeom>
        </p:spPr>
      </p:pic>
      <p:pic>
        <p:nvPicPr>
          <p:cNvPr id="3" name="H1T4D7 AVI">
            <a:hlinkClick r:id="" action="ppaction://media"/>
            <a:extLst>
              <a:ext uri="{FF2B5EF4-FFF2-40B4-BE49-F238E27FC236}">
                <a16:creationId xmlns:a16="http://schemas.microsoft.com/office/drawing/2014/main" id="{667AE9DF-D90B-6BA2-FFD5-A09F376D4F5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68690" y="1651012"/>
            <a:ext cx="3343683" cy="2127798"/>
          </a:xfrm>
          <a:prstGeom prst="rect">
            <a:avLst/>
          </a:prstGeom>
        </p:spPr>
      </p:pic>
      <p:pic>
        <p:nvPicPr>
          <p:cNvPr id="4" name="H1T4D3 AVI">
            <a:hlinkClick r:id="" action="ppaction://media"/>
            <a:extLst>
              <a:ext uri="{FF2B5EF4-FFF2-40B4-BE49-F238E27FC236}">
                <a16:creationId xmlns:a16="http://schemas.microsoft.com/office/drawing/2014/main" id="{18956FCD-E0A6-5DBF-E6D7-EF3CAD59419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790617" y="4202353"/>
            <a:ext cx="3562766" cy="22672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1205C6-DDD6-6D4D-D07E-9985BB2E9573}"/>
              </a:ext>
            </a:extLst>
          </p:cNvPr>
          <p:cNvSpPr txBox="1"/>
          <p:nvPr/>
        </p:nvSpPr>
        <p:spPr>
          <a:xfrm>
            <a:off x="791306" y="1287218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H=1, T=4, D=15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CD5950-6CA5-0F32-FCD4-60B53DF19C86}"/>
              </a:ext>
            </a:extLst>
          </p:cNvPr>
          <p:cNvSpPr txBox="1"/>
          <p:nvPr/>
        </p:nvSpPr>
        <p:spPr>
          <a:xfrm>
            <a:off x="5410198" y="1281679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H=1, T=4, D=7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005265-C2B1-7A5D-37AA-3A7E3AD95D84}"/>
              </a:ext>
            </a:extLst>
          </p:cNvPr>
          <p:cNvSpPr txBox="1"/>
          <p:nvPr/>
        </p:nvSpPr>
        <p:spPr>
          <a:xfrm>
            <a:off x="3284120" y="3847785"/>
            <a:ext cx="23035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latin typeface="Arial" charset="0"/>
                <a:cs typeface="Arial" charset="0"/>
              </a:rPr>
              <a:t>H=1, T=4, D=3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mute="1">
                <p:cTn id="26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3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B9128-10CA-28FC-F872-16A982EF2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08131AC-DDAA-814F-7E14-241982334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5475605" cy="517347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Channel Bends</a:t>
            </a:r>
          </a:p>
          <a:p>
            <a:pPr marL="341312" lvl="1" indent="0" algn="ctr">
              <a:buNone/>
            </a:pPr>
            <a:r>
              <a:rPr lang="el-GR" dirty="0">
                <a:solidFill>
                  <a:schemeClr val="tx1"/>
                </a:solidFill>
              </a:rPr>
              <a:t>α</a:t>
            </a:r>
            <a:r>
              <a:rPr lang="en-US" dirty="0">
                <a:solidFill>
                  <a:schemeClr val="tx1"/>
                </a:solidFill>
              </a:rPr>
              <a:t>&lt;25º  R= 3L</a:t>
            </a:r>
            <a:r>
              <a:rPr lang="en-US" baseline="-25000" dirty="0">
                <a:solidFill>
                  <a:schemeClr val="tx1"/>
                </a:solidFill>
              </a:rPr>
              <a:t>s</a:t>
            </a:r>
          </a:p>
          <a:p>
            <a:pPr marL="341312" lvl="1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25º&lt;</a:t>
            </a:r>
            <a:r>
              <a:rPr lang="el-GR" dirty="0">
                <a:solidFill>
                  <a:schemeClr val="tx1"/>
                </a:solidFill>
              </a:rPr>
              <a:t>α</a:t>
            </a:r>
            <a:r>
              <a:rPr lang="en-US" dirty="0">
                <a:solidFill>
                  <a:schemeClr val="tx1"/>
                </a:solidFill>
              </a:rPr>
              <a:t>&lt;35º  R=5L</a:t>
            </a:r>
            <a:r>
              <a:rPr lang="en-US" baseline="-25000" dirty="0">
                <a:solidFill>
                  <a:schemeClr val="tx1"/>
                </a:solidFill>
              </a:rPr>
              <a:t>s</a:t>
            </a:r>
          </a:p>
          <a:p>
            <a:pPr marL="341312" lvl="1" indent="0" algn="ctr">
              <a:buNone/>
            </a:pPr>
            <a:r>
              <a:rPr lang="el-GR" dirty="0">
                <a:solidFill>
                  <a:schemeClr val="tx1"/>
                </a:solidFill>
              </a:rPr>
              <a:t>α</a:t>
            </a:r>
            <a:r>
              <a:rPr lang="en-US" dirty="0">
                <a:solidFill>
                  <a:schemeClr val="tx1"/>
                </a:solidFill>
              </a:rPr>
              <a:t>&gt;35º  R=10L</a:t>
            </a:r>
            <a:r>
              <a:rPr lang="en-US" baseline="-25000" dirty="0">
                <a:solidFill>
                  <a:schemeClr val="tx1"/>
                </a:solidFill>
              </a:rPr>
              <a:t>s</a:t>
            </a:r>
            <a:br>
              <a:rPr lang="en-US" baseline="-25000" dirty="0">
                <a:solidFill>
                  <a:schemeClr val="tx1"/>
                </a:solidFill>
              </a:rPr>
            </a:br>
            <a:endParaRPr lang="en-US" baseline="-25000" dirty="0">
              <a:solidFill>
                <a:schemeClr val="tx1"/>
              </a:solidFill>
            </a:endParaRPr>
          </a:p>
          <a:p>
            <a:pPr marL="341312" lvl="1" indent="0" algn="ctr">
              <a:buNone/>
            </a:pPr>
            <a:r>
              <a:rPr lang="en-US" sz="3200" baseline="-25000" dirty="0">
                <a:solidFill>
                  <a:schemeClr val="tx1"/>
                </a:solidFill>
              </a:rPr>
              <a:t>and</a:t>
            </a:r>
            <a:br>
              <a:rPr lang="en-US" sz="2800" baseline="-25000" dirty="0">
                <a:solidFill>
                  <a:schemeClr val="tx1"/>
                </a:solidFill>
              </a:rPr>
            </a:br>
            <a:endParaRPr lang="en-US" sz="2800" baseline="-25000" dirty="0">
              <a:solidFill>
                <a:schemeClr val="tx1"/>
              </a:solidFill>
            </a:endParaRPr>
          </a:p>
          <a:p>
            <a:pPr marL="341312" lvl="1" indent="0" algn="ctr">
              <a:buNone/>
            </a:pPr>
            <a:r>
              <a:rPr lang="en-US" baseline="-25000" dirty="0">
                <a:solidFill>
                  <a:schemeClr val="tx1"/>
                </a:solidFill>
              </a:rPr>
              <a:t> </a:t>
            </a:r>
            <a:r>
              <a:rPr lang="el-GR" dirty="0">
                <a:solidFill>
                  <a:schemeClr val="tx1"/>
                </a:solidFill>
                <a:cs typeface="Times New Roman" pitchFamily="18" charset="0"/>
              </a:rPr>
              <a:t>Δ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W = L</a:t>
            </a:r>
            <a:r>
              <a:rPr lang="en-US" baseline="-25000" dirty="0">
                <a:solidFill>
                  <a:schemeClr val="tx1"/>
                </a:solidFill>
                <a:cs typeface="Times New Roman" pitchFamily="18" charset="0"/>
              </a:rPr>
              <a:t>s</a:t>
            </a:r>
            <a:r>
              <a:rPr lang="en-US" baseline="30000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/8R </a:t>
            </a:r>
          </a:p>
          <a:p>
            <a:pPr marL="341312" lvl="1" indent="0" algn="ctr">
              <a:buNone/>
            </a:pPr>
            <a:endParaRPr lang="en-US" dirty="0">
              <a:solidFill>
                <a:schemeClr val="tx1"/>
              </a:solidFill>
              <a:cs typeface="Times New Roman" pitchFamily="18" charset="0"/>
            </a:endParaRPr>
          </a:p>
          <a:p>
            <a:pPr marL="341312" lvl="1" indent="0" algn="ctr">
              <a:buNone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R = 4L</a:t>
            </a:r>
            <a:r>
              <a:rPr lang="en-US" sz="22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L</a:t>
            </a:r>
            <a:r>
              <a:rPr lang="en-US" sz="22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/B = 4 , </a:t>
            </a:r>
            <a:r>
              <a:rPr lang="el-GR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≈ .125B</a:t>
            </a:r>
            <a:endParaRPr lang="el-GR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312" lvl="1" indent="0">
              <a:buNone/>
            </a:pPr>
            <a:endParaRPr lang="en-US" baseline="-25000" dirty="0">
              <a:solidFill>
                <a:schemeClr val="tx1"/>
              </a:solidFill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Bend deflection angles &gt; 30º not recommended</a:t>
            </a: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D34E0E23-B5A2-0157-C99C-C4480558C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Maneuvering in Bends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DCA7FD-03CF-516E-CD91-620A4B44E3E4}"/>
              </a:ext>
            </a:extLst>
          </p:cNvPr>
          <p:cNvSpPr/>
          <p:nvPr/>
        </p:nvSpPr>
        <p:spPr>
          <a:xfrm rot="20337822" flipV="1">
            <a:off x="4652956" y="2174384"/>
            <a:ext cx="253556" cy="2649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259EC9-A070-9F5B-BF0C-8204BD7D3006}"/>
              </a:ext>
            </a:extLst>
          </p:cNvPr>
          <p:cNvGrpSpPr/>
          <p:nvPr/>
        </p:nvGrpSpPr>
        <p:grpSpPr>
          <a:xfrm>
            <a:off x="4792551" y="1153100"/>
            <a:ext cx="4062095" cy="4051696"/>
            <a:chOff x="4792551" y="1153100"/>
            <a:chExt cx="4062095" cy="40516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A82954D-54CE-CF02-F18D-BC18D1906985}"/>
                </a:ext>
              </a:extLst>
            </p:cNvPr>
            <p:cNvGrpSpPr/>
            <p:nvPr/>
          </p:nvGrpSpPr>
          <p:grpSpPr>
            <a:xfrm>
              <a:off x="4815380" y="1153100"/>
              <a:ext cx="4039266" cy="4051696"/>
              <a:chOff x="349250" y="1267399"/>
              <a:chExt cx="4030662" cy="3903663"/>
            </a:xfrm>
          </p:grpSpPr>
          <p:pic>
            <p:nvPicPr>
              <p:cNvPr id="3" name="Picture 11" descr="pic12">
                <a:extLst>
                  <a:ext uri="{FF2B5EF4-FFF2-40B4-BE49-F238E27FC236}">
                    <a16:creationId xmlns:a16="http://schemas.microsoft.com/office/drawing/2014/main" id="{4824ECC4-944D-6086-A5FA-CE6F930ADC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250" y="1267399"/>
                <a:ext cx="4030662" cy="3903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BB438AF-B797-0831-20C1-04C729AE80E7}"/>
                  </a:ext>
                </a:extLst>
              </p:cNvPr>
              <p:cNvSpPr txBox="1"/>
              <p:nvPr/>
            </p:nvSpPr>
            <p:spPr>
              <a:xfrm>
                <a:off x="2306494" y="2332340"/>
                <a:ext cx="372218" cy="383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l-GR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Δ</a:t>
                </a:r>
                <a:r>
                  <a:rPr lang="en-US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W</a:t>
                </a:r>
                <a:endParaRPr lang="en-US" sz="9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EDBF370-D4DE-EEC9-C35B-7B3C98F050B2}"/>
                  </a:ext>
                </a:extLst>
              </p:cNvPr>
              <p:cNvSpPr/>
              <p:nvPr/>
            </p:nvSpPr>
            <p:spPr bwMode="auto">
              <a:xfrm>
                <a:off x="2110824" y="2360904"/>
                <a:ext cx="184731" cy="202268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F0825CC-5B83-0B44-8263-1B7F19A0FA47}"/>
                  </a:ext>
                </a:extLst>
              </p:cNvPr>
              <p:cNvSpPr txBox="1"/>
              <p:nvPr/>
            </p:nvSpPr>
            <p:spPr>
              <a:xfrm rot="1003225">
                <a:off x="3621493" y="2218484"/>
                <a:ext cx="242910" cy="239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W</a:t>
                </a:r>
                <a:endParaRPr lang="en-US" sz="9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AECD704-8E16-ACD0-1469-44C08BF984DF}"/>
                  </a:ext>
                </a:extLst>
              </p:cNvPr>
              <p:cNvSpPr/>
              <p:nvPr/>
            </p:nvSpPr>
            <p:spPr bwMode="auto">
              <a:xfrm rot="1245925">
                <a:off x="3830192" y="2350431"/>
                <a:ext cx="230356" cy="177677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335A4A6-0058-9AA1-D546-433CAF0B8F86}"/>
                  </a:ext>
                </a:extLst>
              </p:cNvPr>
              <p:cNvSpPr txBox="1"/>
              <p:nvPr/>
            </p:nvSpPr>
            <p:spPr>
              <a:xfrm rot="20359820">
                <a:off x="378223" y="2391772"/>
                <a:ext cx="242910" cy="239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W</a:t>
                </a:r>
                <a:endParaRPr lang="en-US" sz="9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A64449-6D03-A200-6991-190E583836B7}"/>
                  </a:ext>
                </a:extLst>
              </p:cNvPr>
              <p:cNvSpPr/>
              <p:nvPr/>
            </p:nvSpPr>
            <p:spPr bwMode="auto">
              <a:xfrm rot="20194601">
                <a:off x="414387" y="2260369"/>
                <a:ext cx="148701" cy="109994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3BC3ECA-E813-42F8-2930-9E14F3A8F1A6}"/>
                </a:ext>
              </a:extLst>
            </p:cNvPr>
            <p:cNvSpPr/>
            <p:nvPr/>
          </p:nvSpPr>
          <p:spPr>
            <a:xfrm>
              <a:off x="6485754" y="2282614"/>
              <a:ext cx="332612" cy="3985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75CEED1-FFA2-AA97-F110-061B7A0A77FA}"/>
                </a:ext>
              </a:extLst>
            </p:cNvPr>
            <p:cNvSpPr/>
            <p:nvPr/>
          </p:nvSpPr>
          <p:spPr>
            <a:xfrm rot="20210506">
              <a:off x="4792551" y="2200323"/>
              <a:ext cx="249011" cy="116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00DA84-92B0-31BB-048D-6D0A01E32616}"/>
                </a:ext>
              </a:extLst>
            </p:cNvPr>
            <p:cNvSpPr/>
            <p:nvPr/>
          </p:nvSpPr>
          <p:spPr>
            <a:xfrm rot="1451976">
              <a:off x="8307951" y="2297211"/>
              <a:ext cx="276514" cy="1885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7667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58752-DFD1-3C7B-5605-AEEFDD9E3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B670579F-0269-A426-A183-AFC769BA7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Straight segments of 5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2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altLang="en-US" dirty="0">
                <a:latin typeface="Arial" charset="0"/>
                <a:cs typeface="Arial" charset="0"/>
              </a:rPr>
              <a:t>should occur between each bend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EA189AA6-3566-3F1D-61F8-E6E546DDB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Straight Segments Needed Between Curves</a:t>
            </a:r>
          </a:p>
        </p:txBody>
      </p:sp>
      <p:pic>
        <p:nvPicPr>
          <p:cNvPr id="4" name="Picture 3" descr="A drawing of a boat on a road&#10;&#10;Description automatically generated">
            <a:extLst>
              <a:ext uri="{FF2B5EF4-FFF2-40B4-BE49-F238E27FC236}">
                <a16:creationId xmlns:a16="http://schemas.microsoft.com/office/drawing/2014/main" id="{456C67E5-0DA8-6CE0-0172-96518D9ED0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7" t="10058" b="24156"/>
          <a:stretch/>
        </p:blipFill>
        <p:spPr bwMode="auto">
          <a:xfrm>
            <a:off x="1964214" y="1383909"/>
            <a:ext cx="5518626" cy="48422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04921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A3B9F6-4104-CDBA-C187-5560E2FBD92A}"/>
              </a:ext>
            </a:extLst>
          </p:cNvPr>
          <p:cNvSpPr txBox="1">
            <a:spLocks/>
          </p:cNvSpPr>
          <p:nvPr/>
        </p:nvSpPr>
        <p:spPr bwMode="auto">
          <a:xfrm>
            <a:off x="685800" y="2267729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/>
              <a:t>Approaches to Protection</a:t>
            </a:r>
            <a:endParaRPr lang="en-US" sz="4950" dirty="0"/>
          </a:p>
        </p:txBody>
      </p:sp>
    </p:spTree>
    <p:extLst>
      <p:ext uri="{BB962C8B-B14F-4D97-AF65-F5344CB8AC3E}">
        <p14:creationId xmlns:p14="http://schemas.microsoft.com/office/powerpoint/2010/main" val="2945232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9D7A8-19E8-8982-8F03-FDCAD713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CE813BD2-D21A-72AF-AAEF-1A50D2BAC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" y="138898"/>
            <a:ext cx="9144000" cy="80156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Understand the Form and Scale Needed to </a:t>
            </a:r>
            <a:br>
              <a:rPr lang="en-US" altLang="en-US" sz="3600" dirty="0"/>
            </a:br>
            <a:r>
              <a:rPr lang="en-US" altLang="en-US" sz="3600" dirty="0"/>
              <a:t>Provide Protection</a:t>
            </a:r>
          </a:p>
        </p:txBody>
      </p:sp>
      <p:pic>
        <p:nvPicPr>
          <p:cNvPr id="5" name="Picture 8" descr="image2a">
            <a:extLst>
              <a:ext uri="{FF2B5EF4-FFF2-40B4-BE49-F238E27FC236}">
                <a16:creationId xmlns:a16="http://schemas.microsoft.com/office/drawing/2014/main" id="{EDBF25CF-829C-06C0-B086-37ECCB603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" t="6485" r="17754" b="13749"/>
          <a:stretch/>
        </p:blipFill>
        <p:spPr bwMode="auto">
          <a:xfrm>
            <a:off x="513968" y="4024551"/>
            <a:ext cx="3878409" cy="233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2CEAAA-01A8-E9B1-7F05-78696621D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/>
          <a:stretch>
            <a:fillRect/>
          </a:stretch>
        </p:blipFill>
        <p:spPr bwMode="auto">
          <a:xfrm>
            <a:off x="4509601" y="1228396"/>
            <a:ext cx="4220495" cy="2706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oat on a dock&#10;&#10;Description automatically generated with medium confidence">
            <a:extLst>
              <a:ext uri="{FF2B5EF4-FFF2-40B4-BE49-F238E27FC236}">
                <a16:creationId xmlns:a16="http://schemas.microsoft.com/office/drawing/2014/main" id="{84AC0058-50D6-11BB-6442-E7A6DF00B5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19" y="1228396"/>
            <a:ext cx="3871158" cy="2706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body of water with boats in it&#10;&#10;Description automatically generated">
            <a:extLst>
              <a:ext uri="{FF2B5EF4-FFF2-40B4-BE49-F238E27FC236}">
                <a16:creationId xmlns:a16="http://schemas.microsoft.com/office/drawing/2014/main" id="{BC488813-FE94-796C-870F-78C8E48AA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/>
          <a:stretch/>
        </p:blipFill>
        <p:spPr>
          <a:xfrm>
            <a:off x="4571999" y="4024551"/>
            <a:ext cx="4158097" cy="233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86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B808E-95AC-4D65-1208-0F9A7A859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6B82C803-2D94-F669-B43B-65C7E48DD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" y="137969"/>
            <a:ext cx="9144000" cy="80156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Balance Storm Wave Protection with Project Cost/Footprint Needs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28BBBC-D6BD-238C-5C9C-633C6AB7396B}"/>
              </a:ext>
            </a:extLst>
          </p:cNvPr>
          <p:cNvSpPr txBox="1"/>
          <p:nvPr/>
        </p:nvSpPr>
        <p:spPr>
          <a:xfrm>
            <a:off x="40391" y="1240340"/>
            <a:ext cx="411587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sz="2400" dirty="0">
                <a:latin typeface="Arial" charset="0"/>
                <a:cs typeface="Arial" charset="0"/>
              </a:rPr>
              <a:t>Basic Trapezoidal Breakwater Transmission</a:t>
            </a:r>
          </a:p>
          <a:p>
            <a:pPr lvl="1" algn="ctr"/>
            <a:r>
              <a:rPr lang="en-US" altLang="en-US" dirty="0">
                <a:cs typeface="Arial" charset="0"/>
              </a:rPr>
              <a:t>Target: Freeboard =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8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2BE532-FC9A-5610-9FCD-B8A5ED0CACB3}"/>
              </a:ext>
            </a:extLst>
          </p:cNvPr>
          <p:cNvSpPr txBox="1"/>
          <p:nvPr/>
        </p:nvSpPr>
        <p:spPr>
          <a:xfrm>
            <a:off x="4320171" y="1829861"/>
            <a:ext cx="46919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Height of Breakwater above waterline controls transmission more than width</a:t>
            </a:r>
          </a:p>
        </p:txBody>
      </p:sp>
      <p:pic>
        <p:nvPicPr>
          <p:cNvPr id="15" name="Picture 9" descr="pic5-1">
            <a:extLst>
              <a:ext uri="{FF2B5EF4-FFF2-40B4-BE49-F238E27FC236}">
                <a16:creationId xmlns:a16="http://schemas.microsoft.com/office/drawing/2014/main" id="{FB02E69E-6DF8-D387-0A33-F1A8655163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b="7159"/>
          <a:stretch/>
        </p:blipFill>
        <p:spPr bwMode="auto">
          <a:xfrm>
            <a:off x="313109" y="2662086"/>
            <a:ext cx="3825856" cy="337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Object 13">
            <a:extLst>
              <a:ext uri="{FF2B5EF4-FFF2-40B4-BE49-F238E27FC236}">
                <a16:creationId xmlns:a16="http://schemas.microsoft.com/office/drawing/2014/main" id="{01E6C7E4-5C1A-DFBB-4B81-7CDB134127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872921"/>
              </p:ext>
            </p:extLst>
          </p:nvPr>
        </p:nvGraphicFramePr>
        <p:xfrm>
          <a:off x="4431322" y="2662086"/>
          <a:ext cx="4469624" cy="2923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4638600" imgH="4143240" progId="Paint.Picture">
                  <p:embed/>
                </p:oleObj>
              </mc:Choice>
              <mc:Fallback>
                <p:oleObj name="Bitmap Image" r:id="rId3" imgW="4638600" imgH="4143240" progId="Paint.Picture">
                  <p:embed/>
                  <p:pic>
                    <p:nvPicPr>
                      <p:cNvPr id="16" name="Object 13">
                        <a:extLst>
                          <a:ext uri="{FF2B5EF4-FFF2-40B4-BE49-F238E27FC236}">
                            <a16:creationId xmlns:a16="http://schemas.microsoft.com/office/drawing/2014/main" id="{01E6C7E4-5C1A-DFBB-4B81-7CDB134127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1322" y="2662086"/>
                        <a:ext cx="4469624" cy="29237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21579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837AF-8E30-335E-33E7-EE9861189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AC95EB6C-177D-4DC2-5E36-9E328A382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Wave Attenuator Concepts</a:t>
            </a:r>
          </a:p>
        </p:txBody>
      </p:sp>
      <p:pic>
        <p:nvPicPr>
          <p:cNvPr id="2" name="Picture 2" descr="Rixo in 65mph">
            <a:extLst>
              <a:ext uri="{FF2B5EF4-FFF2-40B4-BE49-F238E27FC236}">
                <a16:creationId xmlns:a16="http://schemas.microsoft.com/office/drawing/2014/main" id="{89C275E4-D92B-3281-FC9E-F1218AB09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73" y="1068251"/>
            <a:ext cx="3380730" cy="219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5608EF-2C92-9954-2D46-E9E1BAB02C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775" y="1068251"/>
            <a:ext cx="4817423" cy="2210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529855-35FB-7DA0-3FDC-C07B08BC8B0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3118" b="26652"/>
          <a:stretch/>
        </p:blipFill>
        <p:spPr>
          <a:xfrm>
            <a:off x="353943" y="3511061"/>
            <a:ext cx="4738255" cy="2278687"/>
          </a:xfrm>
          <a:prstGeom prst="rect">
            <a:avLst/>
          </a:prstGeom>
        </p:spPr>
      </p:pic>
      <p:pic>
        <p:nvPicPr>
          <p:cNvPr id="14" name="Picture 2" descr="Floating breakwater - Kropf Marine - steel">
            <a:extLst>
              <a:ext uri="{FF2B5EF4-FFF2-40B4-BE49-F238E27FC236}">
                <a16:creationId xmlns:a16="http://schemas.microsoft.com/office/drawing/2014/main" id="{E4033524-DF7C-6F50-BC1E-CC0AEA801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72" y="3511062"/>
            <a:ext cx="3442123" cy="227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538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5EFAA-EF57-E7B1-A187-C2E5014A1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0D33CEB4-22F6-F0C9-389D-CA5AD2703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Attenuator Types: Single Fence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B5FBAC-118B-1B4C-F84E-E34846276390}"/>
              </a:ext>
            </a:extLst>
          </p:cNvPr>
          <p:cNvSpPr txBox="1"/>
          <p:nvPr/>
        </p:nvSpPr>
        <p:spPr>
          <a:xfrm>
            <a:off x="1280672" y="864373"/>
            <a:ext cx="2652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Swinging Panel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D88023-23AA-097B-873D-922E8E739F02}"/>
              </a:ext>
            </a:extLst>
          </p:cNvPr>
          <p:cNvSpPr txBox="1"/>
          <p:nvPr/>
        </p:nvSpPr>
        <p:spPr>
          <a:xfrm>
            <a:off x="5612097" y="864373"/>
            <a:ext cx="2200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en-US" dirty="0">
                <a:cs typeface="Arial" charset="0"/>
              </a:rPr>
              <a:t>Fixed Panel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8868852-7809-C5E8-72FB-582226F0B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27" y="1316697"/>
            <a:ext cx="4439929" cy="476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anels2">
            <a:extLst>
              <a:ext uri="{FF2B5EF4-FFF2-40B4-BE49-F238E27FC236}">
                <a16:creationId xmlns:a16="http://schemas.microsoft.com/office/drawing/2014/main" id="{2D214102-0C05-82BD-4638-CB0F419AE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20" y="1316697"/>
            <a:ext cx="2479346" cy="185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 picture containing outdoor, sky, transport&#10;&#10;Description automatically generated">
            <a:extLst>
              <a:ext uri="{FF2B5EF4-FFF2-40B4-BE49-F238E27FC236}">
                <a16:creationId xmlns:a16="http://schemas.microsoft.com/office/drawing/2014/main" id="{CF01857D-1B80-0D2C-42A6-BB6437C65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02" y="3342191"/>
            <a:ext cx="3649783" cy="273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543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65096-1CC3-0274-C0A5-9693D2C75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461FD603-9AE5-D427-858D-196B7BFC3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Attenuator Types: Double Fence (Pi)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CE85F-2BDB-DB9F-AFA8-92BFDD6B35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89" t="780" r="-1" b="19787"/>
          <a:stretch/>
        </p:blipFill>
        <p:spPr>
          <a:xfrm>
            <a:off x="2240979" y="3429000"/>
            <a:ext cx="4662042" cy="2826913"/>
          </a:xfrm>
          <a:prstGeom prst="rect">
            <a:avLst/>
          </a:prstGeom>
        </p:spPr>
      </p:pic>
      <p:pic>
        <p:nvPicPr>
          <p:cNvPr id="4" name="Picture 3" descr="A picture containing sky, outdoor, boat, tower&#10;&#10;Description automatically generated">
            <a:extLst>
              <a:ext uri="{FF2B5EF4-FFF2-40B4-BE49-F238E27FC236}">
                <a16:creationId xmlns:a16="http://schemas.microsoft.com/office/drawing/2014/main" id="{3F8C3F86-5AEE-9612-0941-646D6830F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16" y="710190"/>
            <a:ext cx="3424506" cy="2568380"/>
          </a:xfrm>
          <a:prstGeom prst="rect">
            <a:avLst/>
          </a:prstGeom>
        </p:spPr>
      </p:pic>
      <p:pic>
        <p:nvPicPr>
          <p:cNvPr id="7" name="Picture 6" descr="Skirts.jpg">
            <a:extLst>
              <a:ext uri="{FF2B5EF4-FFF2-40B4-BE49-F238E27FC236}">
                <a16:creationId xmlns:a16="http://schemas.microsoft.com/office/drawing/2014/main" id="{57DB9B2B-0EF6-95E8-5B34-AC8EF36D727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48816" y="710191"/>
            <a:ext cx="3724057" cy="256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0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54F64-D8C6-3429-5D92-416C59121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F83D6CFC-2E45-1D53-2621-188644DAB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Wave Attenuator: Prisms</a:t>
            </a:r>
          </a:p>
        </p:txBody>
      </p:sp>
      <p:pic>
        <p:nvPicPr>
          <p:cNvPr id="2" name="Picture 2" descr="doityourself-floatsandpontoons">
            <a:extLst>
              <a:ext uri="{FF2B5EF4-FFF2-40B4-BE49-F238E27FC236}">
                <a16:creationId xmlns:a16="http://schemas.microsoft.com/office/drawing/2014/main" id="{BE08A183-4A7F-3DBF-F707-358CA2CC2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38" y="3733327"/>
            <a:ext cx="4145838" cy="24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92975B-CA77-1F3B-B766-80493EC86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721579"/>
            <a:ext cx="3540369" cy="2419371"/>
          </a:xfrm>
          <a:prstGeom prst="rect">
            <a:avLst/>
          </a:prstGeom>
        </p:spPr>
      </p:pic>
      <p:pic>
        <p:nvPicPr>
          <p:cNvPr id="6" name="Picture 9" descr="prisms2">
            <a:extLst>
              <a:ext uri="{FF2B5EF4-FFF2-40B4-BE49-F238E27FC236}">
                <a16:creationId xmlns:a16="http://schemas.microsoft.com/office/drawing/2014/main" id="{3929CDCA-E752-3BAB-1C6C-A0131E301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688" y="861647"/>
            <a:ext cx="5291326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919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814068" y="1660218"/>
            <a:ext cx="7351119" cy="3809898"/>
            <a:chOff x="1486" y="1454"/>
            <a:chExt cx="3037" cy="1574"/>
          </a:xfrm>
          <a:solidFill>
            <a:schemeClr val="bg1"/>
          </a:solidFill>
        </p:grpSpPr>
        <p:pic>
          <p:nvPicPr>
            <p:cNvPr id="23585" name="Picture 3" descr="wavepwr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6" y="1454"/>
              <a:ext cx="3037" cy="1574"/>
            </a:xfrm>
            <a:prstGeom prst="rect">
              <a:avLst/>
            </a:prstGeom>
            <a:grpFill/>
            <a:ln w="5715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3586" name="Rectangle 4"/>
            <p:cNvSpPr>
              <a:spLocks/>
            </p:cNvSpPr>
            <p:nvPr/>
          </p:nvSpPr>
          <p:spPr bwMode="auto">
            <a:xfrm>
              <a:off x="3809" y="1746"/>
              <a:ext cx="454" cy="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587" name="Rectangle 5"/>
            <p:cNvSpPr>
              <a:spLocks/>
            </p:cNvSpPr>
            <p:nvPr/>
          </p:nvSpPr>
          <p:spPr bwMode="auto">
            <a:xfrm>
              <a:off x="1600" y="2546"/>
              <a:ext cx="1809" cy="11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588" name="Rectangle 6"/>
            <p:cNvSpPr>
              <a:spLocks/>
            </p:cNvSpPr>
            <p:nvPr/>
          </p:nvSpPr>
          <p:spPr bwMode="auto">
            <a:xfrm>
              <a:off x="3469" y="2570"/>
              <a:ext cx="1008" cy="64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555" name="Rectangle 7"/>
          <p:cNvSpPr>
            <a:spLocks noChangeArrowheads="1"/>
          </p:cNvSpPr>
          <p:nvPr/>
        </p:nvSpPr>
        <p:spPr bwMode="auto">
          <a:xfrm>
            <a:off x="5340857" y="3288267"/>
            <a:ext cx="1024251" cy="20546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719926" y="4422181"/>
            <a:ext cx="2981325" cy="304800"/>
            <a:chOff x="1968" y="3068"/>
            <a:chExt cx="2504" cy="256"/>
          </a:xfrm>
        </p:grpSpPr>
        <p:sp>
          <p:nvSpPr>
            <p:cNvPr id="23583" name="Text Box 10"/>
            <p:cNvSpPr txBox="1">
              <a:spLocks noChangeArrowheads="1"/>
            </p:cNvSpPr>
            <p:nvPr/>
          </p:nvSpPr>
          <p:spPr bwMode="auto">
            <a:xfrm>
              <a:off x="1968" y="3072"/>
              <a:ext cx="83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350" b="1">
                  <a:solidFill>
                    <a:schemeClr val="bg1"/>
                  </a:solidFill>
                  <a:latin typeface="Arial" charset="0"/>
                </a:rPr>
                <a:t>H</a:t>
              </a:r>
              <a:r>
                <a:rPr lang="en-US" sz="1350" b="1" baseline="-25000">
                  <a:solidFill>
                    <a:schemeClr val="bg1"/>
                  </a:solidFill>
                  <a:latin typeface="Arial" charset="0"/>
                </a:rPr>
                <a:t>T</a:t>
              </a:r>
              <a:r>
                <a:rPr lang="en-US" sz="1350" b="1">
                  <a:solidFill>
                    <a:schemeClr val="bg1"/>
                  </a:solidFill>
                  <a:latin typeface="Arial" charset="0"/>
                </a:rPr>
                <a:t> = 23%</a:t>
              </a:r>
              <a:endParaRPr lang="en-US" sz="750" b="1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3584" name="Text Box 11"/>
            <p:cNvSpPr txBox="1">
              <a:spLocks noChangeArrowheads="1"/>
            </p:cNvSpPr>
            <p:nvPr/>
          </p:nvSpPr>
          <p:spPr bwMode="auto">
            <a:xfrm>
              <a:off x="3641" y="3068"/>
              <a:ext cx="83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350" b="1">
                  <a:solidFill>
                    <a:schemeClr val="bg1"/>
                  </a:solidFill>
                  <a:latin typeface="Arial" charset="0"/>
                </a:rPr>
                <a:t>H</a:t>
              </a:r>
              <a:r>
                <a:rPr lang="en-US" sz="1350" b="1" baseline="-25000">
                  <a:solidFill>
                    <a:schemeClr val="bg1"/>
                  </a:solidFill>
                  <a:latin typeface="Arial" charset="0"/>
                </a:rPr>
                <a:t>T</a:t>
              </a:r>
              <a:r>
                <a:rPr lang="en-US" sz="1350" b="1">
                  <a:solidFill>
                    <a:schemeClr val="bg1"/>
                  </a:solidFill>
                  <a:latin typeface="Arial" charset="0"/>
                </a:rPr>
                <a:t> = 63%</a:t>
              </a:r>
              <a:endParaRPr lang="en-US" sz="750" b="1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234CE22-420B-E6DF-8726-2A78B07855DB}"/>
              </a:ext>
            </a:extLst>
          </p:cNvPr>
          <p:cNvGrpSpPr/>
          <p:nvPr/>
        </p:nvGrpSpPr>
        <p:grpSpPr>
          <a:xfrm>
            <a:off x="1301329" y="2412185"/>
            <a:ext cx="6723832" cy="2996174"/>
            <a:chOff x="1301329" y="2412185"/>
            <a:chExt cx="6723832" cy="2996174"/>
          </a:xfrm>
        </p:grpSpPr>
        <p:sp>
          <p:nvSpPr>
            <p:cNvPr id="23577" name="Line 14"/>
            <p:cNvSpPr>
              <a:spLocks noChangeShapeType="1"/>
            </p:cNvSpPr>
            <p:nvPr/>
          </p:nvSpPr>
          <p:spPr bwMode="auto">
            <a:xfrm>
              <a:off x="3394049" y="3296262"/>
              <a:ext cx="0" cy="11456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8" name="Text Box 15"/>
            <p:cNvSpPr txBox="1">
              <a:spLocks noChangeArrowheads="1"/>
            </p:cNvSpPr>
            <p:nvPr/>
          </p:nvSpPr>
          <p:spPr bwMode="auto">
            <a:xfrm>
              <a:off x="2812738" y="3792799"/>
              <a:ext cx="879233" cy="36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5 ft.</a:t>
              </a:r>
              <a:endParaRPr lang="en-US" sz="1800" dirty="0"/>
            </a:p>
          </p:txBody>
        </p:sp>
        <p:pic>
          <p:nvPicPr>
            <p:cNvPr id="23579" name="Picture 16" descr="wavepwr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0083" y="4470995"/>
              <a:ext cx="6668123" cy="93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0" name="Text Box 17"/>
            <p:cNvSpPr txBox="1">
              <a:spLocks noChangeArrowheads="1"/>
            </p:cNvSpPr>
            <p:nvPr/>
          </p:nvSpPr>
          <p:spPr bwMode="auto">
            <a:xfrm>
              <a:off x="5566699" y="4478261"/>
              <a:ext cx="2458462" cy="835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800" b="1" dirty="0">
                  <a:latin typeface="Arial" charset="0"/>
                </a:rPr>
                <a:t>Residual Power</a:t>
              </a:r>
            </a:p>
            <a:p>
              <a:pPr algn="ctr"/>
              <a:r>
                <a:rPr lang="en-US" sz="1800" b="1" dirty="0">
                  <a:latin typeface="Arial" charset="0"/>
                </a:rPr>
                <a:t>= 40%</a:t>
              </a:r>
            </a:p>
          </p:txBody>
        </p:sp>
        <p:sp>
          <p:nvSpPr>
            <p:cNvPr id="23581" name="Text Box 18"/>
            <p:cNvSpPr txBox="1">
              <a:spLocks noChangeArrowheads="1"/>
            </p:cNvSpPr>
            <p:nvPr/>
          </p:nvSpPr>
          <p:spPr bwMode="auto">
            <a:xfrm>
              <a:off x="1301329" y="4507327"/>
              <a:ext cx="2458462" cy="835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sz="1800" b="1" dirty="0">
                  <a:latin typeface="Arial" charset="0"/>
                </a:rPr>
                <a:t>Residual Power</a:t>
              </a:r>
            </a:p>
            <a:p>
              <a:pPr algn="ctr"/>
              <a:r>
                <a:rPr lang="en-US" sz="1800" b="1" dirty="0">
                  <a:latin typeface="Arial" charset="0"/>
                </a:rPr>
                <a:t>= 5%</a:t>
              </a:r>
            </a:p>
          </p:txBody>
        </p:sp>
        <p:sp>
          <p:nvSpPr>
            <p:cNvPr id="23582" name="Rectangle 19"/>
            <p:cNvSpPr>
              <a:spLocks noChangeArrowheads="1"/>
            </p:cNvSpPr>
            <p:nvPr/>
          </p:nvSpPr>
          <p:spPr bwMode="auto">
            <a:xfrm>
              <a:off x="3549065" y="2412185"/>
              <a:ext cx="152594" cy="2003101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41EF104-354C-120A-CA92-883EC42E6249}"/>
              </a:ext>
            </a:extLst>
          </p:cNvPr>
          <p:cNvGrpSpPr/>
          <p:nvPr/>
        </p:nvGrpSpPr>
        <p:grpSpPr>
          <a:xfrm>
            <a:off x="2032812" y="5524621"/>
            <a:ext cx="5784046" cy="409340"/>
            <a:chOff x="2032812" y="5524621"/>
            <a:chExt cx="5784046" cy="409340"/>
          </a:xfrm>
        </p:grpSpPr>
        <p:sp>
          <p:nvSpPr>
            <p:cNvPr id="8" name="Text Box 15">
              <a:extLst>
                <a:ext uri="{FF2B5EF4-FFF2-40B4-BE49-F238E27FC236}">
                  <a16:creationId xmlns:a16="http://schemas.microsoft.com/office/drawing/2014/main" id="{0AA2F1CD-E595-1474-60E9-47294CE72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2812" y="5524621"/>
              <a:ext cx="1559852" cy="36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H</a:t>
              </a:r>
              <a:r>
                <a:rPr lang="en-US" sz="1800" b="1" baseline="-25000" dirty="0">
                  <a:latin typeface="Arial" charset="0"/>
                </a:rPr>
                <a:t>T</a:t>
              </a:r>
              <a:r>
                <a:rPr lang="en-US" sz="1800" b="1" dirty="0">
                  <a:latin typeface="Arial" charset="0"/>
                </a:rPr>
                <a:t> = 23%</a:t>
              </a:r>
              <a:endParaRPr lang="en-US" sz="1000" b="1" dirty="0">
                <a:latin typeface="Arial" charset="0"/>
              </a:endParaRPr>
            </a:p>
          </p:txBody>
        </p: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id="{6B15D5C6-63A7-0D1D-7BF6-2D0F85596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4584" y="5565797"/>
              <a:ext cx="1562274" cy="36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H</a:t>
              </a:r>
              <a:r>
                <a:rPr lang="en-US" sz="1800" b="1" baseline="-25000" dirty="0">
                  <a:latin typeface="Arial" charset="0"/>
                </a:rPr>
                <a:t>T</a:t>
              </a:r>
              <a:r>
                <a:rPr lang="en-US" sz="1800" b="1" dirty="0">
                  <a:latin typeface="Arial" charset="0"/>
                </a:rPr>
                <a:t> = 63%</a:t>
              </a:r>
              <a:endParaRPr lang="en-US" sz="1000" b="1" dirty="0">
                <a:latin typeface="Arial" charset="0"/>
              </a:endParaRP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997594" y="2526199"/>
            <a:ext cx="3719559" cy="2676104"/>
            <a:chOff x="2836" y="1782"/>
            <a:chExt cx="1654" cy="1190"/>
          </a:xfrm>
        </p:grpSpPr>
        <p:sp>
          <p:nvSpPr>
            <p:cNvPr id="23572" name="Freeform 21"/>
            <p:cNvSpPr>
              <a:spLocks/>
            </p:cNvSpPr>
            <p:nvPr/>
          </p:nvSpPr>
          <p:spPr bwMode="auto">
            <a:xfrm>
              <a:off x="3517" y="1872"/>
              <a:ext cx="973" cy="374"/>
            </a:xfrm>
            <a:custGeom>
              <a:avLst/>
              <a:gdLst>
                <a:gd name="T0" fmla="*/ 0 w 1309"/>
                <a:gd name="T1" fmla="*/ 42 h 438"/>
                <a:gd name="T2" fmla="*/ 10 w 1309"/>
                <a:gd name="T3" fmla="*/ 5 h 438"/>
                <a:gd name="T4" fmla="*/ 39 w 1309"/>
                <a:gd name="T5" fmla="*/ 70 h 438"/>
                <a:gd name="T6" fmla="*/ 51 w 1309"/>
                <a:gd name="T7" fmla="*/ 45 h 4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09"/>
                <a:gd name="T13" fmla="*/ 0 h 438"/>
                <a:gd name="T14" fmla="*/ 1309 w 1309"/>
                <a:gd name="T15" fmla="*/ 438 h 4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09" h="438">
                  <a:moveTo>
                    <a:pt x="0" y="237"/>
                  </a:moveTo>
                  <a:cubicBezTo>
                    <a:pt x="52" y="118"/>
                    <a:pt x="105" y="0"/>
                    <a:pt x="273" y="27"/>
                  </a:cubicBezTo>
                  <a:cubicBezTo>
                    <a:pt x="441" y="54"/>
                    <a:pt x="836" y="362"/>
                    <a:pt x="1009" y="400"/>
                  </a:cubicBezTo>
                  <a:cubicBezTo>
                    <a:pt x="1182" y="438"/>
                    <a:pt x="1245" y="346"/>
                    <a:pt x="1309" y="255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3" name="Freeform 22"/>
            <p:cNvSpPr>
              <a:spLocks/>
            </p:cNvSpPr>
            <p:nvPr/>
          </p:nvSpPr>
          <p:spPr bwMode="auto">
            <a:xfrm>
              <a:off x="2836" y="1872"/>
              <a:ext cx="559" cy="187"/>
            </a:xfrm>
            <a:custGeom>
              <a:avLst/>
              <a:gdLst>
                <a:gd name="T0" fmla="*/ 0 w 559"/>
                <a:gd name="T1" fmla="*/ 0 h 187"/>
                <a:gd name="T2" fmla="*/ 236 w 559"/>
                <a:gd name="T3" fmla="*/ 127 h 187"/>
                <a:gd name="T4" fmla="*/ 559 w 559"/>
                <a:gd name="T5" fmla="*/ 187 h 187"/>
                <a:gd name="T6" fmla="*/ 0 60000 65536"/>
                <a:gd name="T7" fmla="*/ 0 60000 65536"/>
                <a:gd name="T8" fmla="*/ 0 60000 65536"/>
                <a:gd name="T9" fmla="*/ 0 w 559"/>
                <a:gd name="T10" fmla="*/ 0 h 187"/>
                <a:gd name="T11" fmla="*/ 559 w 559"/>
                <a:gd name="T12" fmla="*/ 187 h 1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9" h="187">
                  <a:moveTo>
                    <a:pt x="0" y="0"/>
                  </a:moveTo>
                  <a:cubicBezTo>
                    <a:pt x="39" y="21"/>
                    <a:pt x="143" y="96"/>
                    <a:pt x="236" y="127"/>
                  </a:cubicBezTo>
                  <a:cubicBezTo>
                    <a:pt x="329" y="158"/>
                    <a:pt x="492" y="175"/>
                    <a:pt x="559" y="187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4" name="Freeform 23"/>
            <p:cNvSpPr>
              <a:spLocks/>
            </p:cNvSpPr>
            <p:nvPr/>
          </p:nvSpPr>
          <p:spPr bwMode="auto">
            <a:xfrm>
              <a:off x="3187" y="2049"/>
              <a:ext cx="200" cy="923"/>
            </a:xfrm>
            <a:custGeom>
              <a:avLst/>
              <a:gdLst>
                <a:gd name="T0" fmla="*/ 200 w 200"/>
                <a:gd name="T1" fmla="*/ 0 h 923"/>
                <a:gd name="T2" fmla="*/ 31 w 200"/>
                <a:gd name="T3" fmla="*/ 541 h 923"/>
                <a:gd name="T4" fmla="*/ 13 w 200"/>
                <a:gd name="T5" fmla="*/ 923 h 923"/>
                <a:gd name="T6" fmla="*/ 0 60000 65536"/>
                <a:gd name="T7" fmla="*/ 0 60000 65536"/>
                <a:gd name="T8" fmla="*/ 0 60000 65536"/>
                <a:gd name="T9" fmla="*/ 0 w 200"/>
                <a:gd name="T10" fmla="*/ 0 h 923"/>
                <a:gd name="T11" fmla="*/ 200 w 200"/>
                <a:gd name="T12" fmla="*/ 923 h 9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" h="923">
                  <a:moveTo>
                    <a:pt x="200" y="0"/>
                  </a:moveTo>
                  <a:cubicBezTo>
                    <a:pt x="172" y="90"/>
                    <a:pt x="62" y="387"/>
                    <a:pt x="31" y="541"/>
                  </a:cubicBezTo>
                  <a:cubicBezTo>
                    <a:pt x="0" y="695"/>
                    <a:pt x="17" y="844"/>
                    <a:pt x="13" y="923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5" name="Text Box 24"/>
            <p:cNvSpPr txBox="1">
              <a:spLocks noChangeArrowheads="1"/>
            </p:cNvSpPr>
            <p:nvPr/>
          </p:nvSpPr>
          <p:spPr bwMode="auto">
            <a:xfrm>
              <a:off x="3946" y="1782"/>
              <a:ext cx="48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4 Sec</a:t>
              </a:r>
              <a:r>
                <a:rPr lang="en-US" sz="1050" b="1" dirty="0">
                  <a:latin typeface="Arial" charset="0"/>
                </a:rPr>
                <a:t>.</a:t>
              </a:r>
              <a:endParaRPr lang="en-US" sz="2100" dirty="0"/>
            </a:p>
          </p:txBody>
        </p:sp>
      </p:grpSp>
      <p:sp>
        <p:nvSpPr>
          <p:cNvPr id="23560" name="Rectangle 25"/>
          <p:cNvSpPr>
            <a:spLocks noChangeArrowheads="1"/>
          </p:cNvSpPr>
          <p:nvPr/>
        </p:nvSpPr>
        <p:spPr bwMode="auto">
          <a:xfrm>
            <a:off x="1901609" y="2388884"/>
            <a:ext cx="847630" cy="331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26"/>
          <p:cNvSpPr>
            <a:spLocks noChangeArrowheads="1"/>
          </p:cNvSpPr>
          <p:nvPr/>
        </p:nvSpPr>
        <p:spPr bwMode="auto">
          <a:xfrm>
            <a:off x="946491" y="2964597"/>
            <a:ext cx="559825" cy="408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562" name="Group 27"/>
          <p:cNvGrpSpPr>
            <a:grpSpLocks/>
          </p:cNvGrpSpPr>
          <p:nvPr/>
        </p:nvGrpSpPr>
        <p:grpSpPr bwMode="auto">
          <a:xfrm>
            <a:off x="1010409" y="2414126"/>
            <a:ext cx="5205458" cy="2957265"/>
            <a:chOff x="1485" y="1711"/>
            <a:chExt cx="2477" cy="1280"/>
          </a:xfrm>
        </p:grpSpPr>
        <p:sp>
          <p:nvSpPr>
            <p:cNvPr id="23563" name="Line 28"/>
            <p:cNvSpPr>
              <a:spLocks noChangeShapeType="1"/>
            </p:cNvSpPr>
            <p:nvPr/>
          </p:nvSpPr>
          <p:spPr bwMode="auto">
            <a:xfrm>
              <a:off x="2826" y="1900"/>
              <a:ext cx="0" cy="109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4" name="Freeform 29"/>
            <p:cNvSpPr>
              <a:spLocks/>
            </p:cNvSpPr>
            <p:nvPr/>
          </p:nvSpPr>
          <p:spPr bwMode="auto">
            <a:xfrm>
              <a:off x="1896" y="1828"/>
              <a:ext cx="606" cy="486"/>
            </a:xfrm>
            <a:custGeom>
              <a:avLst/>
              <a:gdLst>
                <a:gd name="T0" fmla="*/ 0 w 536"/>
                <a:gd name="T1" fmla="*/ 197 h 432"/>
                <a:gd name="T2" fmla="*/ 101 w 536"/>
                <a:gd name="T3" fmla="*/ 33 h 432"/>
                <a:gd name="T4" fmla="*/ 382 w 536"/>
                <a:gd name="T5" fmla="*/ 397 h 432"/>
                <a:gd name="T6" fmla="*/ 536 w 536"/>
                <a:gd name="T7" fmla="*/ 243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6"/>
                <a:gd name="T13" fmla="*/ 0 h 432"/>
                <a:gd name="T14" fmla="*/ 536 w 536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6" h="432">
                  <a:moveTo>
                    <a:pt x="0" y="197"/>
                  </a:moveTo>
                  <a:cubicBezTo>
                    <a:pt x="17" y="170"/>
                    <a:pt x="37" y="0"/>
                    <a:pt x="101" y="33"/>
                  </a:cubicBezTo>
                  <a:cubicBezTo>
                    <a:pt x="165" y="66"/>
                    <a:pt x="310" y="362"/>
                    <a:pt x="382" y="397"/>
                  </a:cubicBezTo>
                  <a:cubicBezTo>
                    <a:pt x="454" y="432"/>
                    <a:pt x="510" y="269"/>
                    <a:pt x="536" y="243"/>
                  </a:cubicBezTo>
                </a:path>
              </a:pathLst>
            </a:custGeom>
            <a:noFill/>
            <a:ln w="38100">
              <a:solidFill>
                <a:srgbClr val="CC00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565" name="Group 30"/>
            <p:cNvGrpSpPr>
              <a:grpSpLocks/>
            </p:cNvGrpSpPr>
            <p:nvPr/>
          </p:nvGrpSpPr>
          <p:grpSpPr bwMode="auto">
            <a:xfrm>
              <a:off x="2826" y="1864"/>
              <a:ext cx="320" cy="1107"/>
              <a:chOff x="2826" y="1864"/>
              <a:chExt cx="320" cy="1107"/>
            </a:xfrm>
          </p:grpSpPr>
          <p:sp>
            <p:nvSpPr>
              <p:cNvPr id="23570" name="Freeform 31"/>
              <p:cNvSpPr>
                <a:spLocks/>
              </p:cNvSpPr>
              <p:nvPr/>
            </p:nvSpPr>
            <p:spPr bwMode="auto">
              <a:xfrm>
                <a:off x="2826" y="1864"/>
                <a:ext cx="310" cy="181"/>
              </a:xfrm>
              <a:custGeom>
                <a:avLst/>
                <a:gdLst>
                  <a:gd name="T0" fmla="*/ 0 w 282"/>
                  <a:gd name="T1" fmla="*/ 0 h 119"/>
                  <a:gd name="T2" fmla="*/ 336 w 282"/>
                  <a:gd name="T3" fmla="*/ 9143 h 119"/>
                  <a:gd name="T4" fmla="*/ 799 w 282"/>
                  <a:gd name="T5" fmla="*/ 11970 h 119"/>
                  <a:gd name="T6" fmla="*/ 0 60000 65536"/>
                  <a:gd name="T7" fmla="*/ 0 60000 65536"/>
                  <a:gd name="T8" fmla="*/ 0 60000 65536"/>
                  <a:gd name="T9" fmla="*/ 0 w 282"/>
                  <a:gd name="T10" fmla="*/ 0 h 119"/>
                  <a:gd name="T11" fmla="*/ 282 w 282"/>
                  <a:gd name="T12" fmla="*/ 119 h 1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2" h="119">
                    <a:moveTo>
                      <a:pt x="0" y="0"/>
                    </a:moveTo>
                    <a:cubicBezTo>
                      <a:pt x="35" y="35"/>
                      <a:pt x="71" y="71"/>
                      <a:pt x="118" y="91"/>
                    </a:cubicBezTo>
                    <a:cubicBezTo>
                      <a:pt x="165" y="111"/>
                      <a:pt x="223" y="115"/>
                      <a:pt x="282" y="119"/>
                    </a:cubicBezTo>
                  </a:path>
                </a:pathLst>
              </a:custGeom>
              <a:noFill/>
              <a:ln w="38100">
                <a:solidFill>
                  <a:srgbClr val="CC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1" name="Freeform 32"/>
              <p:cNvSpPr>
                <a:spLocks/>
              </p:cNvSpPr>
              <p:nvPr/>
            </p:nvSpPr>
            <p:spPr bwMode="auto">
              <a:xfrm>
                <a:off x="2828" y="2042"/>
                <a:ext cx="318" cy="929"/>
              </a:xfrm>
              <a:custGeom>
                <a:avLst/>
                <a:gdLst>
                  <a:gd name="T0" fmla="*/ 318 w 318"/>
                  <a:gd name="T1" fmla="*/ 0 h 863"/>
                  <a:gd name="T2" fmla="*/ 73 w 318"/>
                  <a:gd name="T3" fmla="*/ 1086 h 863"/>
                  <a:gd name="T4" fmla="*/ 0 w 318"/>
                  <a:gd name="T5" fmla="*/ 1941 h 863"/>
                  <a:gd name="T6" fmla="*/ 0 60000 65536"/>
                  <a:gd name="T7" fmla="*/ 0 60000 65536"/>
                  <a:gd name="T8" fmla="*/ 0 60000 65536"/>
                  <a:gd name="T9" fmla="*/ 0 w 318"/>
                  <a:gd name="T10" fmla="*/ 0 h 863"/>
                  <a:gd name="T11" fmla="*/ 318 w 318"/>
                  <a:gd name="T12" fmla="*/ 863 h 8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8" h="863">
                    <a:moveTo>
                      <a:pt x="318" y="0"/>
                    </a:moveTo>
                    <a:cubicBezTo>
                      <a:pt x="222" y="169"/>
                      <a:pt x="126" y="338"/>
                      <a:pt x="73" y="482"/>
                    </a:cubicBezTo>
                    <a:cubicBezTo>
                      <a:pt x="20" y="626"/>
                      <a:pt x="10" y="744"/>
                      <a:pt x="0" y="863"/>
                    </a:cubicBezTo>
                  </a:path>
                </a:pathLst>
              </a:custGeom>
              <a:noFill/>
              <a:ln w="38100">
                <a:solidFill>
                  <a:srgbClr val="CC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23566" name="Text Box 33"/>
            <p:cNvSpPr txBox="1">
              <a:spLocks noChangeArrowheads="1"/>
            </p:cNvSpPr>
            <p:nvPr/>
          </p:nvSpPr>
          <p:spPr bwMode="auto">
            <a:xfrm>
              <a:off x="1929" y="1711"/>
              <a:ext cx="51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2 Sec.</a:t>
              </a:r>
            </a:p>
          </p:txBody>
        </p:sp>
        <p:sp>
          <p:nvSpPr>
            <p:cNvPr id="23567" name="Text Box 34"/>
            <p:cNvSpPr txBox="1">
              <a:spLocks noChangeArrowheads="1"/>
            </p:cNvSpPr>
            <p:nvPr/>
          </p:nvSpPr>
          <p:spPr bwMode="auto">
            <a:xfrm>
              <a:off x="1485" y="1958"/>
              <a:ext cx="29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3 ft</a:t>
              </a:r>
              <a:r>
                <a:rPr lang="en-US" sz="1050" b="1" dirty="0">
                  <a:latin typeface="Arial" charset="0"/>
                </a:rPr>
                <a:t>.</a:t>
              </a:r>
            </a:p>
          </p:txBody>
        </p:sp>
        <p:sp>
          <p:nvSpPr>
            <p:cNvPr id="23568" name="Line 35"/>
            <p:cNvSpPr>
              <a:spLocks noChangeShapeType="1"/>
            </p:cNvSpPr>
            <p:nvPr/>
          </p:nvSpPr>
          <p:spPr bwMode="auto">
            <a:xfrm>
              <a:off x="3574" y="2107"/>
              <a:ext cx="0" cy="8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9" name="Text Box 36"/>
            <p:cNvSpPr txBox="1">
              <a:spLocks noChangeArrowheads="1"/>
            </p:cNvSpPr>
            <p:nvPr/>
          </p:nvSpPr>
          <p:spPr bwMode="auto">
            <a:xfrm>
              <a:off x="3581" y="2379"/>
              <a:ext cx="38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10 ft.</a:t>
              </a: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BD46B800-F9FA-7F07-093C-45DF4B58E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Wave Power Transmission Past an Attenuator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3BAB350-E19E-B2B5-2E19-BF6985E7C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1775" y="815848"/>
            <a:ext cx="8707438" cy="819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Longer wave periods transmit more power under the barrier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23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F0FC9-7C2A-DD10-2267-6AB185C9C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874889A2-82A8-3161-7FB0-DCDECF460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1007090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Note: for common marina water depths and boating wave climates, the wavelength is roughly 80-100 ft.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33496321-696E-793F-4CDA-66ECAC8B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Wavelength: Water Depth Look-Up Table</a:t>
            </a:r>
          </a:p>
        </p:txBody>
      </p:sp>
      <p:sp>
        <p:nvSpPr>
          <p:cNvPr id="6364" name="Rectangle 2050">
            <a:extLst>
              <a:ext uri="{FF2B5EF4-FFF2-40B4-BE49-F238E27FC236}">
                <a16:creationId xmlns:a16="http://schemas.microsoft.com/office/drawing/2014/main" id="{0C7EF49E-15A5-46F6-2292-D8040DC8F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388" y="2376492"/>
            <a:ext cx="8610600" cy="2000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65" name="AutoShape 2053" descr="5%">
            <a:extLst>
              <a:ext uri="{FF2B5EF4-FFF2-40B4-BE49-F238E27FC236}">
                <a16:creationId xmlns:a16="http://schemas.microsoft.com/office/drawing/2014/main" id="{812E782C-44D3-670B-E295-86C8DB510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9" y="2722568"/>
            <a:ext cx="5934075" cy="1609725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366" name="Group 2054">
            <a:extLst>
              <a:ext uri="{FF2B5EF4-FFF2-40B4-BE49-F238E27FC236}">
                <a16:creationId xmlns:a16="http://schemas.microsoft.com/office/drawing/2014/main" id="{03B47C88-E981-651C-2D7B-BC8099504394}"/>
              </a:ext>
            </a:extLst>
          </p:cNvPr>
          <p:cNvGrpSpPr>
            <a:grpSpLocks/>
          </p:cNvGrpSpPr>
          <p:nvPr/>
        </p:nvGrpSpPr>
        <p:grpSpPr bwMode="auto">
          <a:xfrm>
            <a:off x="379413" y="2427295"/>
            <a:ext cx="8513762" cy="436563"/>
            <a:chOff x="197" y="1146"/>
            <a:chExt cx="5363" cy="275"/>
          </a:xfrm>
        </p:grpSpPr>
        <p:sp>
          <p:nvSpPr>
            <p:cNvPr id="6367" name="Rectangle 2055">
              <a:extLst>
                <a:ext uri="{FF2B5EF4-FFF2-40B4-BE49-F238E27FC236}">
                  <a16:creationId xmlns:a16="http://schemas.microsoft.com/office/drawing/2014/main" id="{28A1AB4E-6414-FA85-FFFC-1CD6F6F14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 dirty="0"/>
            </a:p>
          </p:txBody>
        </p:sp>
        <p:sp>
          <p:nvSpPr>
            <p:cNvPr id="6368" name="Rectangle 2056">
              <a:extLst>
                <a:ext uri="{FF2B5EF4-FFF2-40B4-BE49-F238E27FC236}">
                  <a16:creationId xmlns:a16="http://schemas.microsoft.com/office/drawing/2014/main" id="{4C01E6FB-B165-5409-8A8C-AE631E0B9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2.0</a:t>
              </a:r>
              <a:endParaRPr lang="en-US"/>
            </a:p>
          </p:txBody>
        </p:sp>
        <p:sp>
          <p:nvSpPr>
            <p:cNvPr id="6369" name="Rectangle 2057">
              <a:extLst>
                <a:ext uri="{FF2B5EF4-FFF2-40B4-BE49-F238E27FC236}">
                  <a16:creationId xmlns:a16="http://schemas.microsoft.com/office/drawing/2014/main" id="{B83A44D0-DEEE-4EB7-BAC9-C0A00D8D2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70" name="Rectangle 2058">
              <a:extLst>
                <a:ext uri="{FF2B5EF4-FFF2-40B4-BE49-F238E27FC236}">
                  <a16:creationId xmlns:a16="http://schemas.microsoft.com/office/drawing/2014/main" id="{1BDA4C98-A042-7F8C-2528-32A3D7834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2.5</a:t>
              </a:r>
              <a:endParaRPr lang="en-US"/>
            </a:p>
          </p:txBody>
        </p:sp>
        <p:sp>
          <p:nvSpPr>
            <p:cNvPr id="6371" name="Rectangle 2059">
              <a:extLst>
                <a:ext uri="{FF2B5EF4-FFF2-40B4-BE49-F238E27FC236}">
                  <a16:creationId xmlns:a16="http://schemas.microsoft.com/office/drawing/2014/main" id="{DE20E350-8C35-B90E-A269-DA4C64C42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72" name="Rectangle 2060">
              <a:extLst>
                <a:ext uri="{FF2B5EF4-FFF2-40B4-BE49-F238E27FC236}">
                  <a16:creationId xmlns:a16="http://schemas.microsoft.com/office/drawing/2014/main" id="{4D0A9597-ABC0-C00C-4027-2D821AB29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3.0</a:t>
              </a:r>
              <a:endParaRPr lang="en-US"/>
            </a:p>
          </p:txBody>
        </p:sp>
        <p:sp>
          <p:nvSpPr>
            <p:cNvPr id="6373" name="Rectangle 2061">
              <a:extLst>
                <a:ext uri="{FF2B5EF4-FFF2-40B4-BE49-F238E27FC236}">
                  <a16:creationId xmlns:a16="http://schemas.microsoft.com/office/drawing/2014/main" id="{07244EE0-0454-1422-A75A-B953236D7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74" name="Rectangle 2062">
              <a:extLst>
                <a:ext uri="{FF2B5EF4-FFF2-40B4-BE49-F238E27FC236}">
                  <a16:creationId xmlns:a16="http://schemas.microsoft.com/office/drawing/2014/main" id="{71E42BAC-DDF9-7817-B9AD-026353798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3.5</a:t>
              </a:r>
              <a:endParaRPr lang="en-US"/>
            </a:p>
          </p:txBody>
        </p:sp>
        <p:sp>
          <p:nvSpPr>
            <p:cNvPr id="6375" name="Rectangle 2063">
              <a:extLst>
                <a:ext uri="{FF2B5EF4-FFF2-40B4-BE49-F238E27FC236}">
                  <a16:creationId xmlns:a16="http://schemas.microsoft.com/office/drawing/2014/main" id="{D55254E0-0CD3-074B-45B5-3BE8EB6DB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2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76" name="Rectangle 2064">
              <a:extLst>
                <a:ext uri="{FF2B5EF4-FFF2-40B4-BE49-F238E27FC236}">
                  <a16:creationId xmlns:a16="http://schemas.microsoft.com/office/drawing/2014/main" id="{C8C7F0A4-3B4D-55D5-DBFD-40A95EEE8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4.0</a:t>
              </a:r>
              <a:endParaRPr lang="en-US"/>
            </a:p>
          </p:txBody>
        </p:sp>
        <p:sp>
          <p:nvSpPr>
            <p:cNvPr id="6377" name="Rectangle 2065">
              <a:extLst>
                <a:ext uri="{FF2B5EF4-FFF2-40B4-BE49-F238E27FC236}">
                  <a16:creationId xmlns:a16="http://schemas.microsoft.com/office/drawing/2014/main" id="{293666D7-D160-B63D-85B5-357B953C0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9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78" name="Rectangle 2066">
              <a:extLst>
                <a:ext uri="{FF2B5EF4-FFF2-40B4-BE49-F238E27FC236}">
                  <a16:creationId xmlns:a16="http://schemas.microsoft.com/office/drawing/2014/main" id="{3C29DA25-5C6A-5822-FD14-2927EAB76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4.5</a:t>
              </a:r>
              <a:endParaRPr lang="en-US"/>
            </a:p>
          </p:txBody>
        </p:sp>
        <p:sp>
          <p:nvSpPr>
            <p:cNvPr id="6379" name="Rectangle 2067">
              <a:extLst>
                <a:ext uri="{FF2B5EF4-FFF2-40B4-BE49-F238E27FC236}">
                  <a16:creationId xmlns:a16="http://schemas.microsoft.com/office/drawing/2014/main" id="{BF7E0173-3B7B-DE3E-3E82-45B2E5C89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6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80" name="Rectangle 2068">
              <a:extLst>
                <a:ext uri="{FF2B5EF4-FFF2-40B4-BE49-F238E27FC236}">
                  <a16:creationId xmlns:a16="http://schemas.microsoft.com/office/drawing/2014/main" id="{CEA9CF25-6AA9-2598-3E14-210BDBD92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5.0</a:t>
              </a:r>
              <a:endParaRPr lang="en-US"/>
            </a:p>
          </p:txBody>
        </p:sp>
        <p:sp>
          <p:nvSpPr>
            <p:cNvPr id="6381" name="Rectangle 2069">
              <a:extLst>
                <a:ext uri="{FF2B5EF4-FFF2-40B4-BE49-F238E27FC236}">
                  <a16:creationId xmlns:a16="http://schemas.microsoft.com/office/drawing/2014/main" id="{A43B83A4-2918-BFF7-8175-BBCDB90F1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2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82" name="Rectangle 2070">
              <a:extLst>
                <a:ext uri="{FF2B5EF4-FFF2-40B4-BE49-F238E27FC236}">
                  <a16:creationId xmlns:a16="http://schemas.microsoft.com/office/drawing/2014/main" id="{FA70FB2B-EADD-3F9B-7870-9160C1374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5.5</a:t>
              </a:r>
              <a:endParaRPr lang="en-US"/>
            </a:p>
          </p:txBody>
        </p:sp>
        <p:sp>
          <p:nvSpPr>
            <p:cNvPr id="6383" name="Rectangle 2071">
              <a:extLst>
                <a:ext uri="{FF2B5EF4-FFF2-40B4-BE49-F238E27FC236}">
                  <a16:creationId xmlns:a16="http://schemas.microsoft.com/office/drawing/2014/main" id="{785FFA85-7EA2-2821-E003-82C017205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8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84" name="Rectangle 2072">
              <a:extLst>
                <a:ext uri="{FF2B5EF4-FFF2-40B4-BE49-F238E27FC236}">
                  <a16:creationId xmlns:a16="http://schemas.microsoft.com/office/drawing/2014/main" id="{4134ADEF-AE27-47D7-E52F-51528D864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6.0</a:t>
              </a:r>
              <a:endParaRPr lang="en-US"/>
            </a:p>
          </p:txBody>
        </p:sp>
        <p:sp>
          <p:nvSpPr>
            <p:cNvPr id="6385" name="Rectangle 2073">
              <a:extLst>
                <a:ext uri="{FF2B5EF4-FFF2-40B4-BE49-F238E27FC236}">
                  <a16:creationId xmlns:a16="http://schemas.microsoft.com/office/drawing/2014/main" id="{4CE9EE20-62DE-5752-60C3-97913B1B5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86" name="Rectangle 2074">
              <a:extLst>
                <a:ext uri="{FF2B5EF4-FFF2-40B4-BE49-F238E27FC236}">
                  <a16:creationId xmlns:a16="http://schemas.microsoft.com/office/drawing/2014/main" id="{C831070D-7F18-FB7C-79A9-92ADD9F36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6.5</a:t>
              </a:r>
              <a:endParaRPr lang="en-US"/>
            </a:p>
          </p:txBody>
        </p:sp>
        <p:sp>
          <p:nvSpPr>
            <p:cNvPr id="6387" name="Rectangle 2075">
              <a:extLst>
                <a:ext uri="{FF2B5EF4-FFF2-40B4-BE49-F238E27FC236}">
                  <a16:creationId xmlns:a16="http://schemas.microsoft.com/office/drawing/2014/main" id="{1EC38A2C-EC3F-50CE-FDB9-EEDF34243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2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88" name="Rectangle 2076">
              <a:extLst>
                <a:ext uri="{FF2B5EF4-FFF2-40B4-BE49-F238E27FC236}">
                  <a16:creationId xmlns:a16="http://schemas.microsoft.com/office/drawing/2014/main" id="{D8ACB82C-AC40-10BB-D19C-C2AD64492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153"/>
              <a:ext cx="1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7.0</a:t>
              </a:r>
              <a:endParaRPr lang="en-US"/>
            </a:p>
          </p:txBody>
        </p:sp>
        <p:sp>
          <p:nvSpPr>
            <p:cNvPr id="6389" name="Rectangle 2077">
              <a:extLst>
                <a:ext uri="{FF2B5EF4-FFF2-40B4-BE49-F238E27FC236}">
                  <a16:creationId xmlns:a16="http://schemas.microsoft.com/office/drawing/2014/main" id="{E4EEF30C-BE14-59F0-DF25-882B1C6EA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" y="115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390" name="Rectangle 2078">
              <a:extLst>
                <a:ext uri="{FF2B5EF4-FFF2-40B4-BE49-F238E27FC236}">
                  <a16:creationId xmlns:a16="http://schemas.microsoft.com/office/drawing/2014/main" id="{70835C54-2365-4054-D4AF-883482E50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1" name="Line 2079">
              <a:extLst>
                <a:ext uri="{FF2B5EF4-FFF2-40B4-BE49-F238E27FC236}">
                  <a16:creationId xmlns:a16="http://schemas.microsoft.com/office/drawing/2014/main" id="{3735F182-BC5F-7773-8185-6470D535E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2" name="Line 2080">
              <a:extLst>
                <a:ext uri="{FF2B5EF4-FFF2-40B4-BE49-F238E27FC236}">
                  <a16:creationId xmlns:a16="http://schemas.microsoft.com/office/drawing/2014/main" id="{04EEF81E-A3A9-041A-1A84-1897186F0D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3" name="Rectangle 2081">
              <a:extLst>
                <a:ext uri="{FF2B5EF4-FFF2-40B4-BE49-F238E27FC236}">
                  <a16:creationId xmlns:a16="http://schemas.microsoft.com/office/drawing/2014/main" id="{945B4A51-8189-AFD4-D2C6-FE8D9810C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4" name="Line 2082">
              <a:extLst>
                <a:ext uri="{FF2B5EF4-FFF2-40B4-BE49-F238E27FC236}">
                  <a16:creationId xmlns:a16="http://schemas.microsoft.com/office/drawing/2014/main" id="{7367022D-9AFB-0C8C-B4D7-A5159EE5FC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5" name="Line 2083">
              <a:extLst>
                <a:ext uri="{FF2B5EF4-FFF2-40B4-BE49-F238E27FC236}">
                  <a16:creationId xmlns:a16="http://schemas.microsoft.com/office/drawing/2014/main" id="{E8F91347-F261-9C58-FA47-668326EC6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6" name="Rectangle 2084">
              <a:extLst>
                <a:ext uri="{FF2B5EF4-FFF2-40B4-BE49-F238E27FC236}">
                  <a16:creationId xmlns:a16="http://schemas.microsoft.com/office/drawing/2014/main" id="{4F6D7F2F-D701-3C50-1C70-2D076BA71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7" name="Line 2085">
              <a:extLst>
                <a:ext uri="{FF2B5EF4-FFF2-40B4-BE49-F238E27FC236}">
                  <a16:creationId xmlns:a16="http://schemas.microsoft.com/office/drawing/2014/main" id="{EAC58857-0EE3-C720-D91C-7BEB2D3C72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8" name="Rectangle 2086">
              <a:extLst>
                <a:ext uri="{FF2B5EF4-FFF2-40B4-BE49-F238E27FC236}">
                  <a16:creationId xmlns:a16="http://schemas.microsoft.com/office/drawing/2014/main" id="{A77F9975-A084-2D9F-9C68-5E52B9782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99" name="Line 2087">
              <a:extLst>
                <a:ext uri="{FF2B5EF4-FFF2-40B4-BE49-F238E27FC236}">
                  <a16:creationId xmlns:a16="http://schemas.microsoft.com/office/drawing/2014/main" id="{09D3F894-06DB-6D4D-9585-B35EBFA353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0" name="Line 2088">
              <a:extLst>
                <a:ext uri="{FF2B5EF4-FFF2-40B4-BE49-F238E27FC236}">
                  <a16:creationId xmlns:a16="http://schemas.microsoft.com/office/drawing/2014/main" id="{CC79F5A5-D59C-8D9D-4E81-7E23FEAC2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1" name="Rectangle 2089">
              <a:extLst>
                <a:ext uri="{FF2B5EF4-FFF2-40B4-BE49-F238E27FC236}">
                  <a16:creationId xmlns:a16="http://schemas.microsoft.com/office/drawing/2014/main" id="{B8F0B97A-AA7C-4F83-A99A-229FE6FC8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146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2" name="Line 2090">
              <a:extLst>
                <a:ext uri="{FF2B5EF4-FFF2-40B4-BE49-F238E27FC236}">
                  <a16:creationId xmlns:a16="http://schemas.microsoft.com/office/drawing/2014/main" id="{15DA517A-81F6-7ED4-6FB6-24FDE4435D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146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3" name="Rectangle 2091">
              <a:extLst>
                <a:ext uri="{FF2B5EF4-FFF2-40B4-BE49-F238E27FC236}">
                  <a16:creationId xmlns:a16="http://schemas.microsoft.com/office/drawing/2014/main" id="{34105006-6D34-48F8-6EA1-566F9EB85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4" name="Line 2092">
              <a:extLst>
                <a:ext uri="{FF2B5EF4-FFF2-40B4-BE49-F238E27FC236}">
                  <a16:creationId xmlns:a16="http://schemas.microsoft.com/office/drawing/2014/main" id="{4A45D220-F62B-248F-2544-A75C9E10A8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5" name="Line 2093">
              <a:extLst>
                <a:ext uri="{FF2B5EF4-FFF2-40B4-BE49-F238E27FC236}">
                  <a16:creationId xmlns:a16="http://schemas.microsoft.com/office/drawing/2014/main" id="{0FB4A36A-9822-F683-6717-43F480FFF5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6" name="Rectangle 2094">
              <a:extLst>
                <a:ext uri="{FF2B5EF4-FFF2-40B4-BE49-F238E27FC236}">
                  <a16:creationId xmlns:a16="http://schemas.microsoft.com/office/drawing/2014/main" id="{844D4BA6-5A13-AC36-9D03-644E664CE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7" name="Line 2095">
              <a:extLst>
                <a:ext uri="{FF2B5EF4-FFF2-40B4-BE49-F238E27FC236}">
                  <a16:creationId xmlns:a16="http://schemas.microsoft.com/office/drawing/2014/main" id="{31AFFA8B-FA86-EFB8-685B-246A75BE70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8" name="Rectangle 2096">
              <a:extLst>
                <a:ext uri="{FF2B5EF4-FFF2-40B4-BE49-F238E27FC236}">
                  <a16:creationId xmlns:a16="http://schemas.microsoft.com/office/drawing/2014/main" id="{5CB3C60A-F3F4-32FD-FD86-2C301C29A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09" name="Line 2097">
              <a:extLst>
                <a:ext uri="{FF2B5EF4-FFF2-40B4-BE49-F238E27FC236}">
                  <a16:creationId xmlns:a16="http://schemas.microsoft.com/office/drawing/2014/main" id="{3E0A3F6B-4047-CE7E-365A-12847B7B9C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0" name="Line 2098">
              <a:extLst>
                <a:ext uri="{FF2B5EF4-FFF2-40B4-BE49-F238E27FC236}">
                  <a16:creationId xmlns:a16="http://schemas.microsoft.com/office/drawing/2014/main" id="{66498027-575D-C2DC-BDE7-F03D276DC3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1" name="Rectangle 2099">
              <a:extLst>
                <a:ext uri="{FF2B5EF4-FFF2-40B4-BE49-F238E27FC236}">
                  <a16:creationId xmlns:a16="http://schemas.microsoft.com/office/drawing/2014/main" id="{FBE9EC2B-F052-7F2D-B7C4-4FEAD0BAE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2" name="Line 2100">
              <a:extLst>
                <a:ext uri="{FF2B5EF4-FFF2-40B4-BE49-F238E27FC236}">
                  <a16:creationId xmlns:a16="http://schemas.microsoft.com/office/drawing/2014/main" id="{AFFFD985-CE1B-FF9C-0EFE-1601C41B41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3" name="Rectangle 2101">
              <a:extLst>
                <a:ext uri="{FF2B5EF4-FFF2-40B4-BE49-F238E27FC236}">
                  <a16:creationId xmlns:a16="http://schemas.microsoft.com/office/drawing/2014/main" id="{677D6A4F-CC1D-FDE3-1DF3-ADCECA815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4" name="Line 2102">
              <a:extLst>
                <a:ext uri="{FF2B5EF4-FFF2-40B4-BE49-F238E27FC236}">
                  <a16:creationId xmlns:a16="http://schemas.microsoft.com/office/drawing/2014/main" id="{B6ED104C-394D-6119-7ADA-29E8DE5050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5" name="Line 2103">
              <a:extLst>
                <a:ext uri="{FF2B5EF4-FFF2-40B4-BE49-F238E27FC236}">
                  <a16:creationId xmlns:a16="http://schemas.microsoft.com/office/drawing/2014/main" id="{9E6D7219-1281-B821-E33E-140393C4FD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6" name="Rectangle 2104">
              <a:extLst>
                <a:ext uri="{FF2B5EF4-FFF2-40B4-BE49-F238E27FC236}">
                  <a16:creationId xmlns:a16="http://schemas.microsoft.com/office/drawing/2014/main" id="{81AA1CF9-9031-E8A3-DAFF-AD483C72F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7" name="Line 2105">
              <a:extLst>
                <a:ext uri="{FF2B5EF4-FFF2-40B4-BE49-F238E27FC236}">
                  <a16:creationId xmlns:a16="http://schemas.microsoft.com/office/drawing/2014/main" id="{70AC38F9-5F4B-CD15-BBDC-E6EF52104A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8" name="Rectangle 2106">
              <a:extLst>
                <a:ext uri="{FF2B5EF4-FFF2-40B4-BE49-F238E27FC236}">
                  <a16:creationId xmlns:a16="http://schemas.microsoft.com/office/drawing/2014/main" id="{E893C254-93CC-4FBA-18A2-8EBD25938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19" name="Line 2107">
              <a:extLst>
                <a:ext uri="{FF2B5EF4-FFF2-40B4-BE49-F238E27FC236}">
                  <a16:creationId xmlns:a16="http://schemas.microsoft.com/office/drawing/2014/main" id="{3B3CF455-C2C1-F412-6D86-48887BBBD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0" name="Line 2108">
              <a:extLst>
                <a:ext uri="{FF2B5EF4-FFF2-40B4-BE49-F238E27FC236}">
                  <a16:creationId xmlns:a16="http://schemas.microsoft.com/office/drawing/2014/main" id="{E8B263AA-F370-C612-3F07-26C13243B5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1" name="Rectangle 2109">
              <a:extLst>
                <a:ext uri="{FF2B5EF4-FFF2-40B4-BE49-F238E27FC236}">
                  <a16:creationId xmlns:a16="http://schemas.microsoft.com/office/drawing/2014/main" id="{1CE25C35-C0B0-17C3-8C3C-D22C31AE0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2" name="Line 2110">
              <a:extLst>
                <a:ext uri="{FF2B5EF4-FFF2-40B4-BE49-F238E27FC236}">
                  <a16:creationId xmlns:a16="http://schemas.microsoft.com/office/drawing/2014/main" id="{53C2E4C9-6BA4-0E76-6A81-7C29366467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3" name="Rectangle 2111">
              <a:extLst>
                <a:ext uri="{FF2B5EF4-FFF2-40B4-BE49-F238E27FC236}">
                  <a16:creationId xmlns:a16="http://schemas.microsoft.com/office/drawing/2014/main" id="{0125B78B-83A3-0ADB-2245-C77EFD274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4" name="Line 2112">
              <a:extLst>
                <a:ext uri="{FF2B5EF4-FFF2-40B4-BE49-F238E27FC236}">
                  <a16:creationId xmlns:a16="http://schemas.microsoft.com/office/drawing/2014/main" id="{66893E14-9F92-83C6-1A28-78F383241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5" name="Line 2113">
              <a:extLst>
                <a:ext uri="{FF2B5EF4-FFF2-40B4-BE49-F238E27FC236}">
                  <a16:creationId xmlns:a16="http://schemas.microsoft.com/office/drawing/2014/main" id="{39A2A8DC-237B-2A97-6701-C202157A85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6" name="Rectangle 2114">
              <a:extLst>
                <a:ext uri="{FF2B5EF4-FFF2-40B4-BE49-F238E27FC236}">
                  <a16:creationId xmlns:a16="http://schemas.microsoft.com/office/drawing/2014/main" id="{4C63F02D-BBE7-0F6B-584B-B886A8263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7" name="Line 2115">
              <a:extLst>
                <a:ext uri="{FF2B5EF4-FFF2-40B4-BE49-F238E27FC236}">
                  <a16:creationId xmlns:a16="http://schemas.microsoft.com/office/drawing/2014/main" id="{AB687E24-BFB3-AFCD-A200-2D6F0A50EB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8" name="Rectangle 2116">
              <a:extLst>
                <a:ext uri="{FF2B5EF4-FFF2-40B4-BE49-F238E27FC236}">
                  <a16:creationId xmlns:a16="http://schemas.microsoft.com/office/drawing/2014/main" id="{DF74FFE9-2F7D-D83C-7B51-D55DB0574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29" name="Line 2117">
              <a:extLst>
                <a:ext uri="{FF2B5EF4-FFF2-40B4-BE49-F238E27FC236}">
                  <a16:creationId xmlns:a16="http://schemas.microsoft.com/office/drawing/2014/main" id="{6AD35C64-7A9D-35F5-1D21-E5307FB838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0" name="Line 2118">
              <a:extLst>
                <a:ext uri="{FF2B5EF4-FFF2-40B4-BE49-F238E27FC236}">
                  <a16:creationId xmlns:a16="http://schemas.microsoft.com/office/drawing/2014/main" id="{36208C80-8CF7-3170-B3EB-0C5B075BFF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1" name="Rectangle 2119">
              <a:extLst>
                <a:ext uri="{FF2B5EF4-FFF2-40B4-BE49-F238E27FC236}">
                  <a16:creationId xmlns:a16="http://schemas.microsoft.com/office/drawing/2014/main" id="{BABC351A-2146-4810-8B5A-E0B6F2978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2" name="Line 2120">
              <a:extLst>
                <a:ext uri="{FF2B5EF4-FFF2-40B4-BE49-F238E27FC236}">
                  <a16:creationId xmlns:a16="http://schemas.microsoft.com/office/drawing/2014/main" id="{19098F9B-80D3-C99C-4345-866CD98991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3" name="Rectangle 2121">
              <a:extLst>
                <a:ext uri="{FF2B5EF4-FFF2-40B4-BE49-F238E27FC236}">
                  <a16:creationId xmlns:a16="http://schemas.microsoft.com/office/drawing/2014/main" id="{C62802A0-DFB5-77BC-856C-649DE7E16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4" name="Line 2122">
              <a:extLst>
                <a:ext uri="{FF2B5EF4-FFF2-40B4-BE49-F238E27FC236}">
                  <a16:creationId xmlns:a16="http://schemas.microsoft.com/office/drawing/2014/main" id="{DCE8FEA5-6BE4-4620-AD05-C2438253A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5" name="Line 2123">
              <a:extLst>
                <a:ext uri="{FF2B5EF4-FFF2-40B4-BE49-F238E27FC236}">
                  <a16:creationId xmlns:a16="http://schemas.microsoft.com/office/drawing/2014/main" id="{9D2A7991-F23F-3DE8-6F57-C781C73304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6" name="Rectangle 2124">
              <a:extLst>
                <a:ext uri="{FF2B5EF4-FFF2-40B4-BE49-F238E27FC236}">
                  <a16:creationId xmlns:a16="http://schemas.microsoft.com/office/drawing/2014/main" id="{5231214A-7EF5-1A4F-4ABE-8A7194270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14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7" name="Line 2125">
              <a:extLst>
                <a:ext uri="{FF2B5EF4-FFF2-40B4-BE49-F238E27FC236}">
                  <a16:creationId xmlns:a16="http://schemas.microsoft.com/office/drawing/2014/main" id="{F335CF33-5AE5-83EB-FABE-D7AC53A281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14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8" name="Rectangle 2126">
              <a:extLst>
                <a:ext uri="{FF2B5EF4-FFF2-40B4-BE49-F238E27FC236}">
                  <a16:creationId xmlns:a16="http://schemas.microsoft.com/office/drawing/2014/main" id="{F87352ED-7882-207D-0927-74282BA9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1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39" name="Line 2127">
              <a:extLst>
                <a:ext uri="{FF2B5EF4-FFF2-40B4-BE49-F238E27FC236}">
                  <a16:creationId xmlns:a16="http://schemas.microsoft.com/office/drawing/2014/main" id="{970355D7-A517-E886-6923-F86A13C461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14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0" name="Line 2128">
              <a:extLst>
                <a:ext uri="{FF2B5EF4-FFF2-40B4-BE49-F238E27FC236}">
                  <a16:creationId xmlns:a16="http://schemas.microsoft.com/office/drawing/2014/main" id="{72A48BE8-96FC-99A4-B9B5-F216A35534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1" name="Rectangle 2129">
              <a:extLst>
                <a:ext uri="{FF2B5EF4-FFF2-40B4-BE49-F238E27FC236}">
                  <a16:creationId xmlns:a16="http://schemas.microsoft.com/office/drawing/2014/main" id="{74C0986B-3FAF-CE10-D18F-8A1964C0F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146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2" name="Line 2130">
              <a:extLst>
                <a:ext uri="{FF2B5EF4-FFF2-40B4-BE49-F238E27FC236}">
                  <a16:creationId xmlns:a16="http://schemas.microsoft.com/office/drawing/2014/main" id="{B499EAA4-4AE2-3918-9879-1A1C193D1E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146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3" name="Rectangle 2131">
              <a:extLst>
                <a:ext uri="{FF2B5EF4-FFF2-40B4-BE49-F238E27FC236}">
                  <a16:creationId xmlns:a16="http://schemas.microsoft.com/office/drawing/2014/main" id="{3C6CF5AC-33DE-C186-29AE-3FCEE6630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4" name="Line 2132">
              <a:extLst>
                <a:ext uri="{FF2B5EF4-FFF2-40B4-BE49-F238E27FC236}">
                  <a16:creationId xmlns:a16="http://schemas.microsoft.com/office/drawing/2014/main" id="{550DB2CC-C6ED-C83B-6D36-2B1256E29B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5" name="Line 2133">
              <a:extLst>
                <a:ext uri="{FF2B5EF4-FFF2-40B4-BE49-F238E27FC236}">
                  <a16:creationId xmlns:a16="http://schemas.microsoft.com/office/drawing/2014/main" id="{45525D9B-6452-2AC2-A5A8-0E99692098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6" name="Rectangle 2134">
              <a:extLst>
                <a:ext uri="{FF2B5EF4-FFF2-40B4-BE49-F238E27FC236}">
                  <a16:creationId xmlns:a16="http://schemas.microsoft.com/office/drawing/2014/main" id="{D19C66BE-8600-0D96-2571-D7D52D87C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146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7" name="Line 2135">
              <a:extLst>
                <a:ext uri="{FF2B5EF4-FFF2-40B4-BE49-F238E27FC236}">
                  <a16:creationId xmlns:a16="http://schemas.microsoft.com/office/drawing/2014/main" id="{04EFE79C-E2DB-79A1-E2CE-EF8A18353D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146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8" name="Rectangle 2136">
              <a:extLst>
                <a:ext uri="{FF2B5EF4-FFF2-40B4-BE49-F238E27FC236}">
                  <a16:creationId xmlns:a16="http://schemas.microsoft.com/office/drawing/2014/main" id="{E3A3D290-48CE-F4C7-5D21-0AF0F9FAA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49" name="Line 2137">
              <a:extLst>
                <a:ext uri="{FF2B5EF4-FFF2-40B4-BE49-F238E27FC236}">
                  <a16:creationId xmlns:a16="http://schemas.microsoft.com/office/drawing/2014/main" id="{38A82636-89B4-5938-5C4F-55ECD0570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0" name="Line 2138">
              <a:extLst>
                <a:ext uri="{FF2B5EF4-FFF2-40B4-BE49-F238E27FC236}">
                  <a16:creationId xmlns:a16="http://schemas.microsoft.com/office/drawing/2014/main" id="{C931D2EB-7B02-D455-67A7-0452E45C9D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1" name="Rectangle 2139">
              <a:extLst>
                <a:ext uri="{FF2B5EF4-FFF2-40B4-BE49-F238E27FC236}">
                  <a16:creationId xmlns:a16="http://schemas.microsoft.com/office/drawing/2014/main" id="{B57C6A64-A82B-6055-F448-C5C956114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1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2" name="Line 2140">
              <a:extLst>
                <a:ext uri="{FF2B5EF4-FFF2-40B4-BE49-F238E27FC236}">
                  <a16:creationId xmlns:a16="http://schemas.microsoft.com/office/drawing/2014/main" id="{9245ADD4-FEF9-3B60-787B-CCE10A7464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14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3" name="Line 2141">
              <a:extLst>
                <a:ext uri="{FF2B5EF4-FFF2-40B4-BE49-F238E27FC236}">
                  <a16:creationId xmlns:a16="http://schemas.microsoft.com/office/drawing/2014/main" id="{3C13950B-CE13-0F0E-EA98-B0F5D23B5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14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4" name="Rectangle 2142">
              <a:extLst>
                <a:ext uri="{FF2B5EF4-FFF2-40B4-BE49-F238E27FC236}">
                  <a16:creationId xmlns:a16="http://schemas.microsoft.com/office/drawing/2014/main" id="{C23BDACE-892C-4A91-9168-328C402FA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150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5" name="Line 2143">
              <a:extLst>
                <a:ext uri="{FF2B5EF4-FFF2-40B4-BE49-F238E27FC236}">
                  <a16:creationId xmlns:a16="http://schemas.microsoft.com/office/drawing/2014/main" id="{F3329E93-020C-5051-343B-95ACA9AED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6" name="Rectangle 2144">
              <a:extLst>
                <a:ext uri="{FF2B5EF4-FFF2-40B4-BE49-F238E27FC236}">
                  <a16:creationId xmlns:a16="http://schemas.microsoft.com/office/drawing/2014/main" id="{6FB4B4C3-2B5B-C515-6FCF-0AC5748F6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7" name="Line 2145">
              <a:extLst>
                <a:ext uri="{FF2B5EF4-FFF2-40B4-BE49-F238E27FC236}">
                  <a16:creationId xmlns:a16="http://schemas.microsoft.com/office/drawing/2014/main" id="{421F31B6-D632-99D2-A53A-4BA08A3EDE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8" name="Rectangle 2146">
              <a:extLst>
                <a:ext uri="{FF2B5EF4-FFF2-40B4-BE49-F238E27FC236}">
                  <a16:creationId xmlns:a16="http://schemas.microsoft.com/office/drawing/2014/main" id="{BC1B8307-BF2E-8E0C-5AFB-F03B0A495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9" name="Line 2147">
              <a:extLst>
                <a:ext uri="{FF2B5EF4-FFF2-40B4-BE49-F238E27FC236}">
                  <a16:creationId xmlns:a16="http://schemas.microsoft.com/office/drawing/2014/main" id="{103F2FA2-1950-3DA7-188B-A51994C30F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0" name="Rectangle 2148">
              <a:extLst>
                <a:ext uri="{FF2B5EF4-FFF2-40B4-BE49-F238E27FC236}">
                  <a16:creationId xmlns:a16="http://schemas.microsoft.com/office/drawing/2014/main" id="{7A3A1DE0-BE36-6212-06A4-68E87CEDF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1" name="Line 2149">
              <a:extLst>
                <a:ext uri="{FF2B5EF4-FFF2-40B4-BE49-F238E27FC236}">
                  <a16:creationId xmlns:a16="http://schemas.microsoft.com/office/drawing/2014/main" id="{87A3C53B-AD7A-74E2-3C7F-E73AC13754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2" name="Rectangle 2150">
              <a:extLst>
                <a:ext uri="{FF2B5EF4-FFF2-40B4-BE49-F238E27FC236}">
                  <a16:creationId xmlns:a16="http://schemas.microsoft.com/office/drawing/2014/main" id="{10F280A1-C856-448C-4517-3E05800DF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3" name="Line 2151">
              <a:extLst>
                <a:ext uri="{FF2B5EF4-FFF2-40B4-BE49-F238E27FC236}">
                  <a16:creationId xmlns:a16="http://schemas.microsoft.com/office/drawing/2014/main" id="{FB8B7728-2D5C-4682-60D5-23B3E6B2D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4" name="Rectangle 2152">
              <a:extLst>
                <a:ext uri="{FF2B5EF4-FFF2-40B4-BE49-F238E27FC236}">
                  <a16:creationId xmlns:a16="http://schemas.microsoft.com/office/drawing/2014/main" id="{72839724-D57D-31D6-DC1F-11F4ADA53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150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5" name="Line 2153">
              <a:extLst>
                <a:ext uri="{FF2B5EF4-FFF2-40B4-BE49-F238E27FC236}">
                  <a16:creationId xmlns:a16="http://schemas.microsoft.com/office/drawing/2014/main" id="{50F039D7-55B6-FE68-DE11-5E0468D02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6" name="Rectangle 2154">
              <a:extLst>
                <a:ext uri="{FF2B5EF4-FFF2-40B4-BE49-F238E27FC236}">
                  <a16:creationId xmlns:a16="http://schemas.microsoft.com/office/drawing/2014/main" id="{FA032965-9FD2-E570-F311-B233B02C4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150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7" name="Line 2155">
              <a:extLst>
                <a:ext uri="{FF2B5EF4-FFF2-40B4-BE49-F238E27FC236}">
                  <a16:creationId xmlns:a16="http://schemas.microsoft.com/office/drawing/2014/main" id="{80CB8D80-EF78-39D9-81A9-710168223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8" name="Rectangle 2156">
              <a:extLst>
                <a:ext uri="{FF2B5EF4-FFF2-40B4-BE49-F238E27FC236}">
                  <a16:creationId xmlns:a16="http://schemas.microsoft.com/office/drawing/2014/main" id="{3E9B445D-0E6B-76DF-698B-E5C09CAF7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69" name="Line 2157">
              <a:extLst>
                <a:ext uri="{FF2B5EF4-FFF2-40B4-BE49-F238E27FC236}">
                  <a16:creationId xmlns:a16="http://schemas.microsoft.com/office/drawing/2014/main" id="{A13EAB4B-0750-CFC9-19DC-C6104CA6F0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0" name="Rectangle 2158">
              <a:extLst>
                <a:ext uri="{FF2B5EF4-FFF2-40B4-BE49-F238E27FC236}">
                  <a16:creationId xmlns:a16="http://schemas.microsoft.com/office/drawing/2014/main" id="{92B63A89-FB82-AA2B-5C85-03F72D7D2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1" name="Line 2159">
              <a:extLst>
                <a:ext uri="{FF2B5EF4-FFF2-40B4-BE49-F238E27FC236}">
                  <a16:creationId xmlns:a16="http://schemas.microsoft.com/office/drawing/2014/main" id="{2B1CC2A4-9DF1-A358-53DD-AA1CB1FE07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2" name="Rectangle 2160">
              <a:extLst>
                <a:ext uri="{FF2B5EF4-FFF2-40B4-BE49-F238E27FC236}">
                  <a16:creationId xmlns:a16="http://schemas.microsoft.com/office/drawing/2014/main" id="{0ADE2C34-411B-B164-FE5B-FCF5E81A1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150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3" name="Line 2161">
              <a:extLst>
                <a:ext uri="{FF2B5EF4-FFF2-40B4-BE49-F238E27FC236}">
                  <a16:creationId xmlns:a16="http://schemas.microsoft.com/office/drawing/2014/main" id="{B7B5C343-28C6-8A89-54EB-7E59A28073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4" name="Rectangle 2162">
              <a:extLst>
                <a:ext uri="{FF2B5EF4-FFF2-40B4-BE49-F238E27FC236}">
                  <a16:creationId xmlns:a16="http://schemas.microsoft.com/office/drawing/2014/main" id="{77885A4D-1517-9F4A-AD65-94BC35264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150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5" name="Line 2163">
              <a:extLst>
                <a:ext uri="{FF2B5EF4-FFF2-40B4-BE49-F238E27FC236}">
                  <a16:creationId xmlns:a16="http://schemas.microsoft.com/office/drawing/2014/main" id="{8E3FF74E-726D-6392-7CB8-ADEE737A11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6" name="Rectangle 2164">
              <a:extLst>
                <a:ext uri="{FF2B5EF4-FFF2-40B4-BE49-F238E27FC236}">
                  <a16:creationId xmlns:a16="http://schemas.microsoft.com/office/drawing/2014/main" id="{1CB68A48-C87B-4078-ECB3-A0E0F1028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150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7" name="Line 2165">
              <a:extLst>
                <a:ext uri="{FF2B5EF4-FFF2-40B4-BE49-F238E27FC236}">
                  <a16:creationId xmlns:a16="http://schemas.microsoft.com/office/drawing/2014/main" id="{8D54F3C8-FDF6-205B-A913-C546A656EE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150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78" name="Rectangle 2166">
              <a:extLst>
                <a:ext uri="{FF2B5EF4-FFF2-40B4-BE49-F238E27FC236}">
                  <a16:creationId xmlns:a16="http://schemas.microsoft.com/office/drawing/2014/main" id="{170791BA-EB62-25B9-CA0A-1B4A33AD2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285"/>
              <a:ext cx="6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/>
            </a:p>
          </p:txBody>
        </p:sp>
        <p:sp>
          <p:nvSpPr>
            <p:cNvPr id="6479" name="Rectangle 2167">
              <a:extLst>
                <a:ext uri="{FF2B5EF4-FFF2-40B4-BE49-F238E27FC236}">
                  <a16:creationId xmlns:a16="http://schemas.microsoft.com/office/drawing/2014/main" id="{5BEC48EF-CEF2-9E77-1660-92BEDAA9C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80" name="Rectangle 2168">
              <a:extLst>
                <a:ext uri="{FF2B5EF4-FFF2-40B4-BE49-F238E27FC236}">
                  <a16:creationId xmlns:a16="http://schemas.microsoft.com/office/drawing/2014/main" id="{CD2FA12E-2F44-5119-4ED3-D0A6B39F7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19</a:t>
              </a:r>
              <a:endParaRPr lang="en-US"/>
            </a:p>
          </p:txBody>
        </p:sp>
        <p:sp>
          <p:nvSpPr>
            <p:cNvPr id="6481" name="Rectangle 2169">
              <a:extLst>
                <a:ext uri="{FF2B5EF4-FFF2-40B4-BE49-F238E27FC236}">
                  <a16:creationId xmlns:a16="http://schemas.microsoft.com/office/drawing/2014/main" id="{7CFE7F7C-63CE-2C69-48C8-B40847544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82" name="Rectangle 2170">
              <a:extLst>
                <a:ext uri="{FF2B5EF4-FFF2-40B4-BE49-F238E27FC236}">
                  <a16:creationId xmlns:a16="http://schemas.microsoft.com/office/drawing/2014/main" id="{B7A08C66-975A-DB9D-4046-0789915EE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27</a:t>
              </a:r>
              <a:endParaRPr lang="en-US"/>
            </a:p>
          </p:txBody>
        </p:sp>
        <p:sp>
          <p:nvSpPr>
            <p:cNvPr id="6483" name="Rectangle 2171">
              <a:extLst>
                <a:ext uri="{FF2B5EF4-FFF2-40B4-BE49-F238E27FC236}">
                  <a16:creationId xmlns:a16="http://schemas.microsoft.com/office/drawing/2014/main" id="{6ED77804-5C43-29FB-A3BE-E9DD1CBD8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84" name="Rectangle 2172">
              <a:extLst>
                <a:ext uri="{FF2B5EF4-FFF2-40B4-BE49-F238E27FC236}">
                  <a16:creationId xmlns:a16="http://schemas.microsoft.com/office/drawing/2014/main" id="{E74B5BD6-A6CB-D6F4-C59A-6C0EE7403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38</a:t>
              </a:r>
              <a:endParaRPr lang="en-US"/>
            </a:p>
          </p:txBody>
        </p:sp>
        <p:sp>
          <p:nvSpPr>
            <p:cNvPr id="6485" name="Rectangle 2173">
              <a:extLst>
                <a:ext uri="{FF2B5EF4-FFF2-40B4-BE49-F238E27FC236}">
                  <a16:creationId xmlns:a16="http://schemas.microsoft.com/office/drawing/2014/main" id="{D4BB3745-1051-9BA7-BDC7-ADBB2795F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86" name="Rectangle 2174">
              <a:extLst>
                <a:ext uri="{FF2B5EF4-FFF2-40B4-BE49-F238E27FC236}">
                  <a16:creationId xmlns:a16="http://schemas.microsoft.com/office/drawing/2014/main" id="{AB083FEE-901A-A31E-ADE7-5182B9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41</a:t>
              </a:r>
              <a:endParaRPr lang="en-US"/>
            </a:p>
          </p:txBody>
        </p:sp>
        <p:sp>
          <p:nvSpPr>
            <p:cNvPr id="6487" name="Rectangle 2175">
              <a:extLst>
                <a:ext uri="{FF2B5EF4-FFF2-40B4-BE49-F238E27FC236}">
                  <a16:creationId xmlns:a16="http://schemas.microsoft.com/office/drawing/2014/main" id="{6EDBA0CC-BDCA-EB90-D29F-A464D9CC9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88" name="Rectangle 2176">
              <a:extLst>
                <a:ext uri="{FF2B5EF4-FFF2-40B4-BE49-F238E27FC236}">
                  <a16:creationId xmlns:a16="http://schemas.microsoft.com/office/drawing/2014/main" id="{AFB01EF8-B7D7-0A3E-54D1-EDAB85D89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48</a:t>
              </a:r>
              <a:endParaRPr lang="en-US"/>
            </a:p>
          </p:txBody>
        </p:sp>
        <p:sp>
          <p:nvSpPr>
            <p:cNvPr id="6489" name="Rectangle 2177">
              <a:extLst>
                <a:ext uri="{FF2B5EF4-FFF2-40B4-BE49-F238E27FC236}">
                  <a16:creationId xmlns:a16="http://schemas.microsoft.com/office/drawing/2014/main" id="{706AFFB7-AB8E-6454-B2AA-FE1BE0AE3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90" name="Rectangle 2178">
              <a:extLst>
                <a:ext uri="{FF2B5EF4-FFF2-40B4-BE49-F238E27FC236}">
                  <a16:creationId xmlns:a16="http://schemas.microsoft.com/office/drawing/2014/main" id="{9D0CCAE0-2743-AB4A-3FBA-7BE3138C7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54</a:t>
              </a:r>
              <a:endParaRPr lang="en-US"/>
            </a:p>
          </p:txBody>
        </p:sp>
        <p:sp>
          <p:nvSpPr>
            <p:cNvPr id="6491" name="Rectangle 2179">
              <a:extLst>
                <a:ext uri="{FF2B5EF4-FFF2-40B4-BE49-F238E27FC236}">
                  <a16:creationId xmlns:a16="http://schemas.microsoft.com/office/drawing/2014/main" id="{09003D20-024D-4B08-2B70-FAAD7A9BD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92" name="Rectangle 2180">
              <a:extLst>
                <a:ext uri="{FF2B5EF4-FFF2-40B4-BE49-F238E27FC236}">
                  <a16:creationId xmlns:a16="http://schemas.microsoft.com/office/drawing/2014/main" id="{3FFB74FD-4434-3EF5-DCA4-5B69153F3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61</a:t>
              </a:r>
              <a:endParaRPr lang="en-US"/>
            </a:p>
          </p:txBody>
        </p:sp>
        <p:sp>
          <p:nvSpPr>
            <p:cNvPr id="6493" name="Rectangle 2181">
              <a:extLst>
                <a:ext uri="{FF2B5EF4-FFF2-40B4-BE49-F238E27FC236}">
                  <a16:creationId xmlns:a16="http://schemas.microsoft.com/office/drawing/2014/main" id="{B4009DF8-6A1E-A668-69CF-E24D17FA3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94" name="Rectangle 2182">
              <a:extLst>
                <a:ext uri="{FF2B5EF4-FFF2-40B4-BE49-F238E27FC236}">
                  <a16:creationId xmlns:a16="http://schemas.microsoft.com/office/drawing/2014/main" id="{63765D8A-6AEF-73F6-60B6-D1AFB60AC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67</a:t>
              </a:r>
              <a:endParaRPr lang="en-US"/>
            </a:p>
          </p:txBody>
        </p:sp>
        <p:sp>
          <p:nvSpPr>
            <p:cNvPr id="6495" name="Rectangle 2183">
              <a:extLst>
                <a:ext uri="{FF2B5EF4-FFF2-40B4-BE49-F238E27FC236}">
                  <a16:creationId xmlns:a16="http://schemas.microsoft.com/office/drawing/2014/main" id="{2546095C-77F8-6CD5-8DF4-6CAEB8135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9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96" name="Rectangle 2184">
              <a:extLst>
                <a:ext uri="{FF2B5EF4-FFF2-40B4-BE49-F238E27FC236}">
                  <a16:creationId xmlns:a16="http://schemas.microsoft.com/office/drawing/2014/main" id="{A6BAD5C0-F78F-215C-4BD6-ADD6275EB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74</a:t>
              </a:r>
              <a:endParaRPr lang="en-US"/>
            </a:p>
          </p:txBody>
        </p:sp>
        <p:sp>
          <p:nvSpPr>
            <p:cNvPr id="6497" name="Rectangle 2185">
              <a:extLst>
                <a:ext uri="{FF2B5EF4-FFF2-40B4-BE49-F238E27FC236}">
                  <a16:creationId xmlns:a16="http://schemas.microsoft.com/office/drawing/2014/main" id="{02AE891F-5054-9834-B9D1-4E7182861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6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498" name="Rectangle 2186">
              <a:extLst>
                <a:ext uri="{FF2B5EF4-FFF2-40B4-BE49-F238E27FC236}">
                  <a16:creationId xmlns:a16="http://schemas.microsoft.com/office/drawing/2014/main" id="{8DB3973A-5BC4-D52D-E511-6B3749AF2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81</a:t>
              </a:r>
              <a:endParaRPr lang="en-US"/>
            </a:p>
          </p:txBody>
        </p:sp>
        <p:sp>
          <p:nvSpPr>
            <p:cNvPr id="6499" name="Rectangle 2187">
              <a:extLst>
                <a:ext uri="{FF2B5EF4-FFF2-40B4-BE49-F238E27FC236}">
                  <a16:creationId xmlns:a16="http://schemas.microsoft.com/office/drawing/2014/main" id="{E0C84EFB-200E-E868-B5DF-1CC3FADF9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2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500" name="Rectangle 2188">
              <a:extLst>
                <a:ext uri="{FF2B5EF4-FFF2-40B4-BE49-F238E27FC236}">
                  <a16:creationId xmlns:a16="http://schemas.microsoft.com/office/drawing/2014/main" id="{093A71A2-C740-D878-02FA-68EF33D37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285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87</a:t>
              </a:r>
              <a:endParaRPr lang="en-US"/>
            </a:p>
          </p:txBody>
        </p:sp>
        <p:sp>
          <p:nvSpPr>
            <p:cNvPr id="6501" name="Rectangle 2189">
              <a:extLst>
                <a:ext uri="{FF2B5EF4-FFF2-40B4-BE49-F238E27FC236}">
                  <a16:creationId xmlns:a16="http://schemas.microsoft.com/office/drawing/2014/main" id="{3ACA537E-ED76-6BB9-2EFD-B4F3FB68C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8" y="1285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502" name="Rectangle 2190">
              <a:extLst>
                <a:ext uri="{FF2B5EF4-FFF2-40B4-BE49-F238E27FC236}">
                  <a16:creationId xmlns:a16="http://schemas.microsoft.com/office/drawing/2014/main" id="{B4DB1EBF-97A5-A1DD-CF92-4596C87BB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" y="1278"/>
              <a:ext cx="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3" name="Line 2191">
              <a:extLst>
                <a:ext uri="{FF2B5EF4-FFF2-40B4-BE49-F238E27FC236}">
                  <a16:creationId xmlns:a16="http://schemas.microsoft.com/office/drawing/2014/main" id="{A50A30A7-E343-23D5-50E5-4396A2AAF6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" name="Rectangle 2192">
              <a:extLst>
                <a:ext uri="{FF2B5EF4-FFF2-40B4-BE49-F238E27FC236}">
                  <a16:creationId xmlns:a16="http://schemas.microsoft.com/office/drawing/2014/main" id="{ED4CE63A-D06E-8C79-522C-F957D9F5D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5" name="Line 2193">
              <a:extLst>
                <a:ext uri="{FF2B5EF4-FFF2-40B4-BE49-F238E27FC236}">
                  <a16:creationId xmlns:a16="http://schemas.microsoft.com/office/drawing/2014/main" id="{C3A530CC-8172-CBE0-6E6B-97783E3536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6" name="Line 2194">
              <a:extLst>
                <a:ext uri="{FF2B5EF4-FFF2-40B4-BE49-F238E27FC236}">
                  <a16:creationId xmlns:a16="http://schemas.microsoft.com/office/drawing/2014/main" id="{0EBC5F02-0DA0-3DD8-6E5E-E59118F47F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7" name="Rectangle 2195">
              <a:extLst>
                <a:ext uri="{FF2B5EF4-FFF2-40B4-BE49-F238E27FC236}">
                  <a16:creationId xmlns:a16="http://schemas.microsoft.com/office/drawing/2014/main" id="{70D5178C-2BF3-81D1-DD73-7ED3E1960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278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8" name="Line 2196">
              <a:extLst>
                <a:ext uri="{FF2B5EF4-FFF2-40B4-BE49-F238E27FC236}">
                  <a16:creationId xmlns:a16="http://schemas.microsoft.com/office/drawing/2014/main" id="{41D2372A-E79F-FF07-3D5D-BA0B10E6F3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278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9" name="Rectangle 2197">
              <a:extLst>
                <a:ext uri="{FF2B5EF4-FFF2-40B4-BE49-F238E27FC236}">
                  <a16:creationId xmlns:a16="http://schemas.microsoft.com/office/drawing/2014/main" id="{5B6D1217-3E56-54FA-3C43-B43F06E49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0" name="Line 2198">
              <a:extLst>
                <a:ext uri="{FF2B5EF4-FFF2-40B4-BE49-F238E27FC236}">
                  <a16:creationId xmlns:a16="http://schemas.microsoft.com/office/drawing/2014/main" id="{BEFDBFFA-B8E1-9831-F81F-0F117B4A4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1" name="Line 2199">
              <a:extLst>
                <a:ext uri="{FF2B5EF4-FFF2-40B4-BE49-F238E27FC236}">
                  <a16:creationId xmlns:a16="http://schemas.microsoft.com/office/drawing/2014/main" id="{8F8F1236-5D9F-EE81-DDD4-DB317A88C0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2" name="Rectangle 2200">
              <a:extLst>
                <a:ext uri="{FF2B5EF4-FFF2-40B4-BE49-F238E27FC236}">
                  <a16:creationId xmlns:a16="http://schemas.microsoft.com/office/drawing/2014/main" id="{464EAEA7-473B-1ED9-5FB1-54A3A43C3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3" name="Line 2201">
              <a:extLst>
                <a:ext uri="{FF2B5EF4-FFF2-40B4-BE49-F238E27FC236}">
                  <a16:creationId xmlns:a16="http://schemas.microsoft.com/office/drawing/2014/main" id="{A86F1452-36C1-0780-E5DB-34D28D74C2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4" name="Rectangle 2202">
              <a:extLst>
                <a:ext uri="{FF2B5EF4-FFF2-40B4-BE49-F238E27FC236}">
                  <a16:creationId xmlns:a16="http://schemas.microsoft.com/office/drawing/2014/main" id="{19A258F9-D1DF-B218-9CA6-0ED7282A4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5" name="Line 2203">
              <a:extLst>
                <a:ext uri="{FF2B5EF4-FFF2-40B4-BE49-F238E27FC236}">
                  <a16:creationId xmlns:a16="http://schemas.microsoft.com/office/drawing/2014/main" id="{DBCAF96F-15DD-B5CC-A9E3-34283ADFC3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6" name="Line 2204">
              <a:extLst>
                <a:ext uri="{FF2B5EF4-FFF2-40B4-BE49-F238E27FC236}">
                  <a16:creationId xmlns:a16="http://schemas.microsoft.com/office/drawing/2014/main" id="{EE600B1D-4BBA-8C80-91B8-DDFB6B5E3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7" name="Rectangle 2205">
              <a:extLst>
                <a:ext uri="{FF2B5EF4-FFF2-40B4-BE49-F238E27FC236}">
                  <a16:creationId xmlns:a16="http://schemas.microsoft.com/office/drawing/2014/main" id="{CE522307-67CD-5B3E-8C2A-1CD7A28BE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278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8" name="Line 2206">
              <a:extLst>
                <a:ext uri="{FF2B5EF4-FFF2-40B4-BE49-F238E27FC236}">
                  <a16:creationId xmlns:a16="http://schemas.microsoft.com/office/drawing/2014/main" id="{80BCE407-6FAA-C3D0-3C1B-170B9E0ABA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278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19" name="Rectangle 2207">
              <a:extLst>
                <a:ext uri="{FF2B5EF4-FFF2-40B4-BE49-F238E27FC236}">
                  <a16:creationId xmlns:a16="http://schemas.microsoft.com/office/drawing/2014/main" id="{12F8686A-561A-33D3-4E09-8AFE0DEAF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0" name="Line 2208">
              <a:extLst>
                <a:ext uri="{FF2B5EF4-FFF2-40B4-BE49-F238E27FC236}">
                  <a16:creationId xmlns:a16="http://schemas.microsoft.com/office/drawing/2014/main" id="{36431800-9082-8641-C1AA-2F74438599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1" name="Line 2209">
              <a:extLst>
                <a:ext uri="{FF2B5EF4-FFF2-40B4-BE49-F238E27FC236}">
                  <a16:creationId xmlns:a16="http://schemas.microsoft.com/office/drawing/2014/main" id="{939F2592-F76B-5770-185D-E9A20A2128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2" name="Rectangle 2210">
              <a:extLst>
                <a:ext uri="{FF2B5EF4-FFF2-40B4-BE49-F238E27FC236}">
                  <a16:creationId xmlns:a16="http://schemas.microsoft.com/office/drawing/2014/main" id="{49458E20-33D8-576A-3DB5-ADF9307E9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3" name="Line 2211">
              <a:extLst>
                <a:ext uri="{FF2B5EF4-FFF2-40B4-BE49-F238E27FC236}">
                  <a16:creationId xmlns:a16="http://schemas.microsoft.com/office/drawing/2014/main" id="{3548BC62-FD7D-8A5F-2D1E-7CC3A205A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4" name="Rectangle 2212">
              <a:extLst>
                <a:ext uri="{FF2B5EF4-FFF2-40B4-BE49-F238E27FC236}">
                  <a16:creationId xmlns:a16="http://schemas.microsoft.com/office/drawing/2014/main" id="{C5EB1D01-B1F9-3AFB-45B1-E35832626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5" name="Line 2213">
              <a:extLst>
                <a:ext uri="{FF2B5EF4-FFF2-40B4-BE49-F238E27FC236}">
                  <a16:creationId xmlns:a16="http://schemas.microsoft.com/office/drawing/2014/main" id="{00F8279A-4BF0-4FF9-3CB8-47B9A67F8F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6" name="Line 2214">
              <a:extLst>
                <a:ext uri="{FF2B5EF4-FFF2-40B4-BE49-F238E27FC236}">
                  <a16:creationId xmlns:a16="http://schemas.microsoft.com/office/drawing/2014/main" id="{5F3F8B5A-0313-0035-1FAD-893F95347C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7" name="Rectangle 2215">
              <a:extLst>
                <a:ext uri="{FF2B5EF4-FFF2-40B4-BE49-F238E27FC236}">
                  <a16:creationId xmlns:a16="http://schemas.microsoft.com/office/drawing/2014/main" id="{FAD6D3B2-E85C-E63C-A24B-AC95D1BFD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8" name="Line 2216">
              <a:extLst>
                <a:ext uri="{FF2B5EF4-FFF2-40B4-BE49-F238E27FC236}">
                  <a16:creationId xmlns:a16="http://schemas.microsoft.com/office/drawing/2014/main" id="{602203F4-4472-41BB-611F-B38AC79139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29" name="Rectangle 2217">
              <a:extLst>
                <a:ext uri="{FF2B5EF4-FFF2-40B4-BE49-F238E27FC236}">
                  <a16:creationId xmlns:a16="http://schemas.microsoft.com/office/drawing/2014/main" id="{22E246F4-1C78-A851-BCE3-EE20D52A9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0" name="Line 2218">
              <a:extLst>
                <a:ext uri="{FF2B5EF4-FFF2-40B4-BE49-F238E27FC236}">
                  <a16:creationId xmlns:a16="http://schemas.microsoft.com/office/drawing/2014/main" id="{A4404AC3-8522-A615-18E7-C2F87BC444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1" name="Line 2219">
              <a:extLst>
                <a:ext uri="{FF2B5EF4-FFF2-40B4-BE49-F238E27FC236}">
                  <a16:creationId xmlns:a16="http://schemas.microsoft.com/office/drawing/2014/main" id="{F192926A-73B5-049A-E8AF-9FF60A621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2" name="Rectangle 2220">
              <a:extLst>
                <a:ext uri="{FF2B5EF4-FFF2-40B4-BE49-F238E27FC236}">
                  <a16:creationId xmlns:a16="http://schemas.microsoft.com/office/drawing/2014/main" id="{CC1D006D-B5D5-A2E3-19B3-0C7E4C844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3" name="Line 2221">
              <a:extLst>
                <a:ext uri="{FF2B5EF4-FFF2-40B4-BE49-F238E27FC236}">
                  <a16:creationId xmlns:a16="http://schemas.microsoft.com/office/drawing/2014/main" id="{C8A7174C-6A58-7B15-C7DC-5C76DEA661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4" name="Rectangle 2222">
              <a:extLst>
                <a:ext uri="{FF2B5EF4-FFF2-40B4-BE49-F238E27FC236}">
                  <a16:creationId xmlns:a16="http://schemas.microsoft.com/office/drawing/2014/main" id="{375B387A-E6C7-0920-AEA4-F2F47C72F6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5" name="Line 2223">
              <a:extLst>
                <a:ext uri="{FF2B5EF4-FFF2-40B4-BE49-F238E27FC236}">
                  <a16:creationId xmlns:a16="http://schemas.microsoft.com/office/drawing/2014/main" id="{D37868DA-2F7B-11E0-F760-9FF9109F49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6" name="Line 2224">
              <a:extLst>
                <a:ext uri="{FF2B5EF4-FFF2-40B4-BE49-F238E27FC236}">
                  <a16:creationId xmlns:a16="http://schemas.microsoft.com/office/drawing/2014/main" id="{7718B246-3916-3CB6-266A-2F3201B705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7" name="Rectangle 2225">
              <a:extLst>
                <a:ext uri="{FF2B5EF4-FFF2-40B4-BE49-F238E27FC236}">
                  <a16:creationId xmlns:a16="http://schemas.microsoft.com/office/drawing/2014/main" id="{C7045DAB-9482-9D6E-D76A-5632B9101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8" name="Line 2226">
              <a:extLst>
                <a:ext uri="{FF2B5EF4-FFF2-40B4-BE49-F238E27FC236}">
                  <a16:creationId xmlns:a16="http://schemas.microsoft.com/office/drawing/2014/main" id="{AD107C43-E7E2-6E30-8C4B-EC0F8A2E53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39" name="Rectangle 2227">
              <a:extLst>
                <a:ext uri="{FF2B5EF4-FFF2-40B4-BE49-F238E27FC236}">
                  <a16:creationId xmlns:a16="http://schemas.microsoft.com/office/drawing/2014/main" id="{17070F35-383C-734D-9176-9857BEF9F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0" name="Line 2228">
              <a:extLst>
                <a:ext uri="{FF2B5EF4-FFF2-40B4-BE49-F238E27FC236}">
                  <a16:creationId xmlns:a16="http://schemas.microsoft.com/office/drawing/2014/main" id="{0084B1F6-9116-F28B-D58B-9C38E2D4DA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1" name="Line 2229">
              <a:extLst>
                <a:ext uri="{FF2B5EF4-FFF2-40B4-BE49-F238E27FC236}">
                  <a16:creationId xmlns:a16="http://schemas.microsoft.com/office/drawing/2014/main" id="{4F52569A-171B-DFDA-3495-99E6021E8D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2" name="Rectangle 2230">
              <a:extLst>
                <a:ext uri="{FF2B5EF4-FFF2-40B4-BE49-F238E27FC236}">
                  <a16:creationId xmlns:a16="http://schemas.microsoft.com/office/drawing/2014/main" id="{988EB5B0-0B8C-28C6-F5CC-7C27681B0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3" name="Line 2231">
              <a:extLst>
                <a:ext uri="{FF2B5EF4-FFF2-40B4-BE49-F238E27FC236}">
                  <a16:creationId xmlns:a16="http://schemas.microsoft.com/office/drawing/2014/main" id="{312B2438-E048-4A80-38A0-3BD3C8897A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4" name="Rectangle 2232">
              <a:extLst>
                <a:ext uri="{FF2B5EF4-FFF2-40B4-BE49-F238E27FC236}">
                  <a16:creationId xmlns:a16="http://schemas.microsoft.com/office/drawing/2014/main" id="{784DD4D7-A159-07F2-AB82-4FCF933A4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5" name="Line 2233">
              <a:extLst>
                <a:ext uri="{FF2B5EF4-FFF2-40B4-BE49-F238E27FC236}">
                  <a16:creationId xmlns:a16="http://schemas.microsoft.com/office/drawing/2014/main" id="{DC24D160-25F0-4CA1-849B-F27D60BD4C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6" name="Line 2234">
              <a:extLst>
                <a:ext uri="{FF2B5EF4-FFF2-40B4-BE49-F238E27FC236}">
                  <a16:creationId xmlns:a16="http://schemas.microsoft.com/office/drawing/2014/main" id="{E9FB15AF-0FF9-59BE-CC6C-91C7E798F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7" name="Rectangle 2235">
              <a:extLst>
                <a:ext uri="{FF2B5EF4-FFF2-40B4-BE49-F238E27FC236}">
                  <a16:creationId xmlns:a16="http://schemas.microsoft.com/office/drawing/2014/main" id="{90098DD4-0A3F-A90C-D66F-0AD656E82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8" name="Line 2236">
              <a:extLst>
                <a:ext uri="{FF2B5EF4-FFF2-40B4-BE49-F238E27FC236}">
                  <a16:creationId xmlns:a16="http://schemas.microsoft.com/office/drawing/2014/main" id="{85BE6022-7868-2115-98DA-CB332A79D6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49" name="Rectangle 2237">
              <a:extLst>
                <a:ext uri="{FF2B5EF4-FFF2-40B4-BE49-F238E27FC236}">
                  <a16:creationId xmlns:a16="http://schemas.microsoft.com/office/drawing/2014/main" id="{49F03CA7-970F-D88E-EEB1-87E556D34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0" name="Line 2238">
              <a:extLst>
                <a:ext uri="{FF2B5EF4-FFF2-40B4-BE49-F238E27FC236}">
                  <a16:creationId xmlns:a16="http://schemas.microsoft.com/office/drawing/2014/main" id="{2E06E9AE-D329-0F3A-C36C-F242D30C48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1" name="Line 2239">
              <a:extLst>
                <a:ext uri="{FF2B5EF4-FFF2-40B4-BE49-F238E27FC236}">
                  <a16:creationId xmlns:a16="http://schemas.microsoft.com/office/drawing/2014/main" id="{87041BEC-0990-F975-A644-B8196566A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2" name="Rectangle 2240">
              <a:extLst>
                <a:ext uri="{FF2B5EF4-FFF2-40B4-BE49-F238E27FC236}">
                  <a16:creationId xmlns:a16="http://schemas.microsoft.com/office/drawing/2014/main" id="{629B945C-3EF7-6314-320F-237D0934E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278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3" name="Line 2241">
              <a:extLst>
                <a:ext uri="{FF2B5EF4-FFF2-40B4-BE49-F238E27FC236}">
                  <a16:creationId xmlns:a16="http://schemas.microsoft.com/office/drawing/2014/main" id="{A4722F6C-1BE6-5BAC-545C-8FAC155FA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27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4" name="Rectangle 2242">
              <a:extLst>
                <a:ext uri="{FF2B5EF4-FFF2-40B4-BE49-F238E27FC236}">
                  <a16:creationId xmlns:a16="http://schemas.microsoft.com/office/drawing/2014/main" id="{51531AED-6599-C418-1266-830937E52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2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5" name="Line 2243">
              <a:extLst>
                <a:ext uri="{FF2B5EF4-FFF2-40B4-BE49-F238E27FC236}">
                  <a16:creationId xmlns:a16="http://schemas.microsoft.com/office/drawing/2014/main" id="{CE3DFFD8-D52E-4EA8-986C-1FC8A58224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27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6" name="Line 2244">
              <a:extLst>
                <a:ext uri="{FF2B5EF4-FFF2-40B4-BE49-F238E27FC236}">
                  <a16:creationId xmlns:a16="http://schemas.microsoft.com/office/drawing/2014/main" id="{C9EA9411-2F06-5D48-3171-18E90BDA2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7" name="Rectangle 2245">
              <a:extLst>
                <a:ext uri="{FF2B5EF4-FFF2-40B4-BE49-F238E27FC236}">
                  <a16:creationId xmlns:a16="http://schemas.microsoft.com/office/drawing/2014/main" id="{801A8E75-BFCA-C1DC-FE38-AA49F6B7B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278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8" name="Line 2246">
              <a:extLst>
                <a:ext uri="{FF2B5EF4-FFF2-40B4-BE49-F238E27FC236}">
                  <a16:creationId xmlns:a16="http://schemas.microsoft.com/office/drawing/2014/main" id="{3A549D57-EB39-1E1E-5EB1-40AE68AF8D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278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9" name="Rectangle 2247">
              <a:extLst>
                <a:ext uri="{FF2B5EF4-FFF2-40B4-BE49-F238E27FC236}">
                  <a16:creationId xmlns:a16="http://schemas.microsoft.com/office/drawing/2014/main" id="{AEFC5972-F907-C1A1-EAF4-7DA3FB58D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0" name="Line 2248">
              <a:extLst>
                <a:ext uri="{FF2B5EF4-FFF2-40B4-BE49-F238E27FC236}">
                  <a16:creationId xmlns:a16="http://schemas.microsoft.com/office/drawing/2014/main" id="{5E9ED7F8-5188-12AE-0A7B-A13ABFD997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1" name="Line 2249">
              <a:extLst>
                <a:ext uri="{FF2B5EF4-FFF2-40B4-BE49-F238E27FC236}">
                  <a16:creationId xmlns:a16="http://schemas.microsoft.com/office/drawing/2014/main" id="{823422AB-3D3E-163A-CED9-B3E2138342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2" name="Rectangle 2250">
              <a:extLst>
                <a:ext uri="{FF2B5EF4-FFF2-40B4-BE49-F238E27FC236}">
                  <a16:creationId xmlns:a16="http://schemas.microsoft.com/office/drawing/2014/main" id="{7B42831E-D9A2-3672-EF9C-A02D47ED2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278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3" name="Line 2251">
              <a:extLst>
                <a:ext uri="{FF2B5EF4-FFF2-40B4-BE49-F238E27FC236}">
                  <a16:creationId xmlns:a16="http://schemas.microsoft.com/office/drawing/2014/main" id="{F4A91D83-E756-42F5-7E67-F17C30FCA2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278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4" name="Rectangle 2252">
              <a:extLst>
                <a:ext uri="{FF2B5EF4-FFF2-40B4-BE49-F238E27FC236}">
                  <a16:creationId xmlns:a16="http://schemas.microsoft.com/office/drawing/2014/main" id="{AC6D2868-0DFB-88F7-A3BC-E4EB628BF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27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5" name="Line 2253">
              <a:extLst>
                <a:ext uri="{FF2B5EF4-FFF2-40B4-BE49-F238E27FC236}">
                  <a16:creationId xmlns:a16="http://schemas.microsoft.com/office/drawing/2014/main" id="{A0003244-3717-D7EA-F6FC-9FF03EDDEB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27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6" name="Line 2254">
              <a:extLst>
                <a:ext uri="{FF2B5EF4-FFF2-40B4-BE49-F238E27FC236}">
                  <a16:creationId xmlns:a16="http://schemas.microsoft.com/office/drawing/2014/main" id="{E59C2D28-8E98-FBC6-B914-DB739128C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278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67" name="Group 2255">
            <a:extLst>
              <a:ext uri="{FF2B5EF4-FFF2-40B4-BE49-F238E27FC236}">
                <a16:creationId xmlns:a16="http://schemas.microsoft.com/office/drawing/2014/main" id="{C41D97E7-EEAB-39F9-A8D3-4938509807F4}"/>
              </a:ext>
            </a:extLst>
          </p:cNvPr>
          <p:cNvGrpSpPr>
            <a:grpSpLocks/>
          </p:cNvGrpSpPr>
          <p:nvPr/>
        </p:nvGrpSpPr>
        <p:grpSpPr bwMode="auto">
          <a:xfrm>
            <a:off x="381001" y="2643194"/>
            <a:ext cx="8512175" cy="642938"/>
            <a:chOff x="198" y="1282"/>
            <a:chExt cx="5362" cy="405"/>
          </a:xfrm>
        </p:grpSpPr>
        <p:sp>
          <p:nvSpPr>
            <p:cNvPr id="6568" name="Rectangle 2256">
              <a:extLst>
                <a:ext uri="{FF2B5EF4-FFF2-40B4-BE49-F238E27FC236}">
                  <a16:creationId xmlns:a16="http://schemas.microsoft.com/office/drawing/2014/main" id="{DB8B33F5-894D-F355-AB69-D6A0778BB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69" name="Line 2257">
              <a:extLst>
                <a:ext uri="{FF2B5EF4-FFF2-40B4-BE49-F238E27FC236}">
                  <a16:creationId xmlns:a16="http://schemas.microsoft.com/office/drawing/2014/main" id="{BE88B96D-A6F9-03D0-E201-BE554E0813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0" name="Rectangle 2258">
              <a:extLst>
                <a:ext uri="{FF2B5EF4-FFF2-40B4-BE49-F238E27FC236}">
                  <a16:creationId xmlns:a16="http://schemas.microsoft.com/office/drawing/2014/main" id="{32114DBD-72EA-7505-8CCE-4B6BB738C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1" name="Line 2259">
              <a:extLst>
                <a:ext uri="{FF2B5EF4-FFF2-40B4-BE49-F238E27FC236}">
                  <a16:creationId xmlns:a16="http://schemas.microsoft.com/office/drawing/2014/main" id="{D496181D-FA26-BA2A-39CB-CAE8419931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2" name="Rectangle 2260">
              <a:extLst>
                <a:ext uri="{FF2B5EF4-FFF2-40B4-BE49-F238E27FC236}">
                  <a16:creationId xmlns:a16="http://schemas.microsoft.com/office/drawing/2014/main" id="{29DE91F9-5213-B953-4E58-4480055C9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3" name="Line 2261">
              <a:extLst>
                <a:ext uri="{FF2B5EF4-FFF2-40B4-BE49-F238E27FC236}">
                  <a16:creationId xmlns:a16="http://schemas.microsoft.com/office/drawing/2014/main" id="{35E24A1C-ED3E-444D-2C22-8080070FE9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4" name="Rectangle 2262">
              <a:extLst>
                <a:ext uri="{FF2B5EF4-FFF2-40B4-BE49-F238E27FC236}">
                  <a16:creationId xmlns:a16="http://schemas.microsoft.com/office/drawing/2014/main" id="{48DB3BC8-8A77-C99D-6E32-9AC2F49FB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5" name="Line 2263">
              <a:extLst>
                <a:ext uri="{FF2B5EF4-FFF2-40B4-BE49-F238E27FC236}">
                  <a16:creationId xmlns:a16="http://schemas.microsoft.com/office/drawing/2014/main" id="{0771D163-CE6A-7DDE-E4DA-9593540691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6" name="Rectangle 2264">
              <a:extLst>
                <a:ext uri="{FF2B5EF4-FFF2-40B4-BE49-F238E27FC236}">
                  <a16:creationId xmlns:a16="http://schemas.microsoft.com/office/drawing/2014/main" id="{5A2C9030-9DE8-B2C2-7BE8-D05AB98B7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7" name="Line 2265">
              <a:extLst>
                <a:ext uri="{FF2B5EF4-FFF2-40B4-BE49-F238E27FC236}">
                  <a16:creationId xmlns:a16="http://schemas.microsoft.com/office/drawing/2014/main" id="{9CDB0942-CFBD-69CE-F36B-B72DD32D5C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8" name="Rectangle 2266">
              <a:extLst>
                <a:ext uri="{FF2B5EF4-FFF2-40B4-BE49-F238E27FC236}">
                  <a16:creationId xmlns:a16="http://schemas.microsoft.com/office/drawing/2014/main" id="{2EC410A1-1EE9-9D52-99DA-083695D60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79" name="Line 2267">
              <a:extLst>
                <a:ext uri="{FF2B5EF4-FFF2-40B4-BE49-F238E27FC236}">
                  <a16:creationId xmlns:a16="http://schemas.microsoft.com/office/drawing/2014/main" id="{7F7EA850-9884-1899-AB80-3AC906572F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0" name="Rectangle 2268">
              <a:extLst>
                <a:ext uri="{FF2B5EF4-FFF2-40B4-BE49-F238E27FC236}">
                  <a16:creationId xmlns:a16="http://schemas.microsoft.com/office/drawing/2014/main" id="{1125A27F-99E0-179A-4EF6-D7CF3F214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1" name="Line 2269">
              <a:extLst>
                <a:ext uri="{FF2B5EF4-FFF2-40B4-BE49-F238E27FC236}">
                  <a16:creationId xmlns:a16="http://schemas.microsoft.com/office/drawing/2014/main" id="{79253C51-8F92-B7E3-0FCC-D5E96C1EA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2" name="Rectangle 2270">
              <a:extLst>
                <a:ext uri="{FF2B5EF4-FFF2-40B4-BE49-F238E27FC236}">
                  <a16:creationId xmlns:a16="http://schemas.microsoft.com/office/drawing/2014/main" id="{FB523BBE-974C-66A7-721F-5CE149A5F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3" name="Line 2271">
              <a:extLst>
                <a:ext uri="{FF2B5EF4-FFF2-40B4-BE49-F238E27FC236}">
                  <a16:creationId xmlns:a16="http://schemas.microsoft.com/office/drawing/2014/main" id="{FA362CB1-30BA-9144-7C0D-8FB7D396AE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4" name="Rectangle 2272">
              <a:extLst>
                <a:ext uri="{FF2B5EF4-FFF2-40B4-BE49-F238E27FC236}">
                  <a16:creationId xmlns:a16="http://schemas.microsoft.com/office/drawing/2014/main" id="{84DEF4FA-B697-2A05-EE35-9C22BBD3B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5" name="Line 2273">
              <a:extLst>
                <a:ext uri="{FF2B5EF4-FFF2-40B4-BE49-F238E27FC236}">
                  <a16:creationId xmlns:a16="http://schemas.microsoft.com/office/drawing/2014/main" id="{6532AFD1-879B-BCFB-3AF2-372F9F4B36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6" name="Rectangle 2274">
              <a:extLst>
                <a:ext uri="{FF2B5EF4-FFF2-40B4-BE49-F238E27FC236}">
                  <a16:creationId xmlns:a16="http://schemas.microsoft.com/office/drawing/2014/main" id="{7D058ABD-7AAA-D563-2015-319B115D9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7" name="Line 2275">
              <a:extLst>
                <a:ext uri="{FF2B5EF4-FFF2-40B4-BE49-F238E27FC236}">
                  <a16:creationId xmlns:a16="http://schemas.microsoft.com/office/drawing/2014/main" id="{7C5D5768-7344-BF78-E303-60606EF2AA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8" name="Rectangle 2276">
              <a:extLst>
                <a:ext uri="{FF2B5EF4-FFF2-40B4-BE49-F238E27FC236}">
                  <a16:creationId xmlns:a16="http://schemas.microsoft.com/office/drawing/2014/main" id="{028259CB-39EE-B541-2278-CA2B2BF7C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282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89" name="Line 2277">
              <a:extLst>
                <a:ext uri="{FF2B5EF4-FFF2-40B4-BE49-F238E27FC236}">
                  <a16:creationId xmlns:a16="http://schemas.microsoft.com/office/drawing/2014/main" id="{E7844359-C01C-8E86-5B48-5126BAE699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90" name="Rectangle 2278">
              <a:extLst>
                <a:ext uri="{FF2B5EF4-FFF2-40B4-BE49-F238E27FC236}">
                  <a16:creationId xmlns:a16="http://schemas.microsoft.com/office/drawing/2014/main" id="{1B8109B0-8D81-9C97-3888-58D781061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91" name="Line 2279">
              <a:extLst>
                <a:ext uri="{FF2B5EF4-FFF2-40B4-BE49-F238E27FC236}">
                  <a16:creationId xmlns:a16="http://schemas.microsoft.com/office/drawing/2014/main" id="{575773E8-8492-8668-107E-88A5F00A9D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92" name="Rectangle 2280">
              <a:extLst>
                <a:ext uri="{FF2B5EF4-FFF2-40B4-BE49-F238E27FC236}">
                  <a16:creationId xmlns:a16="http://schemas.microsoft.com/office/drawing/2014/main" id="{0FA2165B-5760-A058-4994-BB1A0C0B2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282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93" name="Line 2281">
              <a:extLst>
                <a:ext uri="{FF2B5EF4-FFF2-40B4-BE49-F238E27FC236}">
                  <a16:creationId xmlns:a16="http://schemas.microsoft.com/office/drawing/2014/main" id="{459501F1-38FE-032D-01D3-50B7AB1049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282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94" name="Rectangle 2282">
              <a:extLst>
                <a:ext uri="{FF2B5EF4-FFF2-40B4-BE49-F238E27FC236}">
                  <a16:creationId xmlns:a16="http://schemas.microsoft.com/office/drawing/2014/main" id="{70FE099C-D8CB-3438-849E-2CBE66350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/>
            </a:p>
          </p:txBody>
        </p:sp>
        <p:sp>
          <p:nvSpPr>
            <p:cNvPr id="6595" name="Rectangle 2283">
              <a:extLst>
                <a:ext uri="{FF2B5EF4-FFF2-40B4-BE49-F238E27FC236}">
                  <a16:creationId xmlns:a16="http://schemas.microsoft.com/office/drawing/2014/main" id="{E4C1B106-AA1A-DE29-7266-7D3B964C8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596" name="Rectangle 2284">
              <a:extLst>
                <a:ext uri="{FF2B5EF4-FFF2-40B4-BE49-F238E27FC236}">
                  <a16:creationId xmlns:a16="http://schemas.microsoft.com/office/drawing/2014/main" id="{BC120AB6-126C-DF7E-74DC-9A28B18B0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/>
            </a:p>
          </p:txBody>
        </p:sp>
        <p:sp>
          <p:nvSpPr>
            <p:cNvPr id="6597" name="Rectangle 2285">
              <a:extLst>
                <a:ext uri="{FF2B5EF4-FFF2-40B4-BE49-F238E27FC236}">
                  <a16:creationId xmlns:a16="http://schemas.microsoft.com/office/drawing/2014/main" id="{2B4DD6D0-A2DC-D8C4-72DA-6107F2C71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598" name="Rectangle 2286">
              <a:extLst>
                <a:ext uri="{FF2B5EF4-FFF2-40B4-BE49-F238E27FC236}">
                  <a16:creationId xmlns:a16="http://schemas.microsoft.com/office/drawing/2014/main" id="{251B3905-7372-8DA0-098B-8CD0EFB30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31</a:t>
              </a:r>
              <a:endParaRPr lang="en-US"/>
            </a:p>
          </p:txBody>
        </p:sp>
        <p:sp>
          <p:nvSpPr>
            <p:cNvPr id="6599" name="Rectangle 2287">
              <a:extLst>
                <a:ext uri="{FF2B5EF4-FFF2-40B4-BE49-F238E27FC236}">
                  <a16:creationId xmlns:a16="http://schemas.microsoft.com/office/drawing/2014/main" id="{23F94AE2-71EF-7935-92AE-88B816914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00" name="Rectangle 2288">
              <a:extLst>
                <a:ext uri="{FF2B5EF4-FFF2-40B4-BE49-F238E27FC236}">
                  <a16:creationId xmlns:a16="http://schemas.microsoft.com/office/drawing/2014/main" id="{646F28C5-B479-A1E7-0671-B716A2D60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42</a:t>
              </a:r>
              <a:endParaRPr lang="en-US"/>
            </a:p>
          </p:txBody>
        </p:sp>
        <p:sp>
          <p:nvSpPr>
            <p:cNvPr id="6601" name="Rectangle 2289">
              <a:extLst>
                <a:ext uri="{FF2B5EF4-FFF2-40B4-BE49-F238E27FC236}">
                  <a16:creationId xmlns:a16="http://schemas.microsoft.com/office/drawing/2014/main" id="{D6589235-F16A-6399-1D9F-CD654E8F5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02" name="Rectangle 2290">
              <a:extLst>
                <a:ext uri="{FF2B5EF4-FFF2-40B4-BE49-F238E27FC236}">
                  <a16:creationId xmlns:a16="http://schemas.microsoft.com/office/drawing/2014/main" id="{B3809D85-44C4-7C35-3173-DF53074DD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52</a:t>
              </a:r>
              <a:endParaRPr lang="en-US"/>
            </a:p>
          </p:txBody>
        </p:sp>
        <p:sp>
          <p:nvSpPr>
            <p:cNvPr id="6603" name="Rectangle 2291">
              <a:extLst>
                <a:ext uri="{FF2B5EF4-FFF2-40B4-BE49-F238E27FC236}">
                  <a16:creationId xmlns:a16="http://schemas.microsoft.com/office/drawing/2014/main" id="{B4D8C33E-C825-BBF4-1801-4166A3694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04" name="Rectangle 2292">
              <a:extLst>
                <a:ext uri="{FF2B5EF4-FFF2-40B4-BE49-F238E27FC236}">
                  <a16:creationId xmlns:a16="http://schemas.microsoft.com/office/drawing/2014/main" id="{AD58BADE-0107-CE33-F367-0EC7E22DA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63</a:t>
              </a:r>
              <a:endParaRPr lang="en-US"/>
            </a:p>
          </p:txBody>
        </p:sp>
        <p:sp>
          <p:nvSpPr>
            <p:cNvPr id="6605" name="Rectangle 2293">
              <a:extLst>
                <a:ext uri="{FF2B5EF4-FFF2-40B4-BE49-F238E27FC236}">
                  <a16:creationId xmlns:a16="http://schemas.microsoft.com/office/drawing/2014/main" id="{27A76F1B-6E49-094F-5C75-2C3892817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06" name="Rectangle 2294">
              <a:extLst>
                <a:ext uri="{FF2B5EF4-FFF2-40B4-BE49-F238E27FC236}">
                  <a16:creationId xmlns:a16="http://schemas.microsoft.com/office/drawing/2014/main" id="{C43218D0-3ADD-6348-46CF-1476DC991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73</a:t>
              </a:r>
              <a:endParaRPr lang="en-US"/>
            </a:p>
          </p:txBody>
        </p:sp>
        <p:sp>
          <p:nvSpPr>
            <p:cNvPr id="6607" name="Rectangle 2295">
              <a:extLst>
                <a:ext uri="{FF2B5EF4-FFF2-40B4-BE49-F238E27FC236}">
                  <a16:creationId xmlns:a16="http://schemas.microsoft.com/office/drawing/2014/main" id="{C0BE6C2D-DBA1-A230-4579-3125DCC68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08" name="Rectangle 2296">
              <a:extLst>
                <a:ext uri="{FF2B5EF4-FFF2-40B4-BE49-F238E27FC236}">
                  <a16:creationId xmlns:a16="http://schemas.microsoft.com/office/drawing/2014/main" id="{7BA8CFBA-EE10-9943-3F77-D67C06980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82</a:t>
              </a:r>
              <a:endParaRPr lang="en-US"/>
            </a:p>
          </p:txBody>
        </p:sp>
        <p:sp>
          <p:nvSpPr>
            <p:cNvPr id="6609" name="Rectangle 2297">
              <a:extLst>
                <a:ext uri="{FF2B5EF4-FFF2-40B4-BE49-F238E27FC236}">
                  <a16:creationId xmlns:a16="http://schemas.microsoft.com/office/drawing/2014/main" id="{7EA559CD-74CB-A81C-04E0-D8DE8F284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10" name="Rectangle 2298">
              <a:extLst>
                <a:ext uri="{FF2B5EF4-FFF2-40B4-BE49-F238E27FC236}">
                  <a16:creationId xmlns:a16="http://schemas.microsoft.com/office/drawing/2014/main" id="{D74E0313-BB60-86E8-8E0A-37F6071F1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418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92</a:t>
              </a:r>
              <a:endParaRPr lang="en-US"/>
            </a:p>
          </p:txBody>
        </p:sp>
        <p:sp>
          <p:nvSpPr>
            <p:cNvPr id="6611" name="Rectangle 2299">
              <a:extLst>
                <a:ext uri="{FF2B5EF4-FFF2-40B4-BE49-F238E27FC236}">
                  <a16:creationId xmlns:a16="http://schemas.microsoft.com/office/drawing/2014/main" id="{997FDE7D-025E-3CF9-75F0-8204B516C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9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12" name="Rectangle 2300">
              <a:extLst>
                <a:ext uri="{FF2B5EF4-FFF2-40B4-BE49-F238E27FC236}">
                  <a16:creationId xmlns:a16="http://schemas.microsoft.com/office/drawing/2014/main" id="{21FF709B-6886-42AB-53DD-7852B40C4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418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102</a:t>
              </a:r>
              <a:endParaRPr lang="en-US"/>
            </a:p>
          </p:txBody>
        </p:sp>
        <p:sp>
          <p:nvSpPr>
            <p:cNvPr id="6613" name="Rectangle 2301">
              <a:extLst>
                <a:ext uri="{FF2B5EF4-FFF2-40B4-BE49-F238E27FC236}">
                  <a16:creationId xmlns:a16="http://schemas.microsoft.com/office/drawing/2014/main" id="{50CAE7CB-359D-14D2-12AC-7A88A60FF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14" name="Rectangle 2302">
              <a:extLst>
                <a:ext uri="{FF2B5EF4-FFF2-40B4-BE49-F238E27FC236}">
                  <a16:creationId xmlns:a16="http://schemas.microsoft.com/office/drawing/2014/main" id="{D9EF009E-D666-B088-A2C9-1ADFB983C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418"/>
              <a:ext cx="17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111</a:t>
              </a:r>
              <a:endParaRPr lang="en-US"/>
            </a:p>
          </p:txBody>
        </p:sp>
        <p:sp>
          <p:nvSpPr>
            <p:cNvPr id="6615" name="Rectangle 2303">
              <a:extLst>
                <a:ext uri="{FF2B5EF4-FFF2-40B4-BE49-F238E27FC236}">
                  <a16:creationId xmlns:a16="http://schemas.microsoft.com/office/drawing/2014/main" id="{B0470A06-C593-158C-1A73-9AB21EA5A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16" name="Rectangle 2304">
              <a:extLst>
                <a:ext uri="{FF2B5EF4-FFF2-40B4-BE49-F238E27FC236}">
                  <a16:creationId xmlns:a16="http://schemas.microsoft.com/office/drawing/2014/main" id="{BAC7F64D-D2BD-626D-EB9F-6F27F4F07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418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120</a:t>
              </a:r>
              <a:endParaRPr lang="en-US"/>
            </a:p>
          </p:txBody>
        </p:sp>
        <p:sp>
          <p:nvSpPr>
            <p:cNvPr id="6617" name="Rectangle 2305">
              <a:extLst>
                <a:ext uri="{FF2B5EF4-FFF2-40B4-BE49-F238E27FC236}">
                  <a16:creationId xmlns:a16="http://schemas.microsoft.com/office/drawing/2014/main" id="{DD7E280F-6D7B-ECC9-859D-8BADA9118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1418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618" name="Rectangle 2306">
              <a:extLst>
                <a:ext uri="{FF2B5EF4-FFF2-40B4-BE49-F238E27FC236}">
                  <a16:creationId xmlns:a16="http://schemas.microsoft.com/office/drawing/2014/main" id="{37BCC676-36CD-4AD2-0B8C-16B235BA4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19" name="Line 2307">
              <a:extLst>
                <a:ext uri="{FF2B5EF4-FFF2-40B4-BE49-F238E27FC236}">
                  <a16:creationId xmlns:a16="http://schemas.microsoft.com/office/drawing/2014/main" id="{34387FB0-EE2F-739C-DE47-2BB8B738C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0" name="Line 2308">
              <a:extLst>
                <a:ext uri="{FF2B5EF4-FFF2-40B4-BE49-F238E27FC236}">
                  <a16:creationId xmlns:a16="http://schemas.microsoft.com/office/drawing/2014/main" id="{7ABDA39D-84F0-4FEF-3F14-FF9E2F2EAB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1" name="Rectangle 2309">
              <a:extLst>
                <a:ext uri="{FF2B5EF4-FFF2-40B4-BE49-F238E27FC236}">
                  <a16:creationId xmlns:a16="http://schemas.microsoft.com/office/drawing/2014/main" id="{3D0AB6F2-4AE0-7255-501C-9451E3A70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412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2" name="Line 2310">
              <a:extLst>
                <a:ext uri="{FF2B5EF4-FFF2-40B4-BE49-F238E27FC236}">
                  <a16:creationId xmlns:a16="http://schemas.microsoft.com/office/drawing/2014/main" id="{F1953347-3813-5277-CB77-58CC3889E1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412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3" name="Rectangle 2311">
              <a:extLst>
                <a:ext uri="{FF2B5EF4-FFF2-40B4-BE49-F238E27FC236}">
                  <a16:creationId xmlns:a16="http://schemas.microsoft.com/office/drawing/2014/main" id="{9076A785-78D2-5DF6-4C6C-95541AA02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4" name="Line 2312">
              <a:extLst>
                <a:ext uri="{FF2B5EF4-FFF2-40B4-BE49-F238E27FC236}">
                  <a16:creationId xmlns:a16="http://schemas.microsoft.com/office/drawing/2014/main" id="{2642E7D7-96FF-2FDF-CEC4-041C950280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5" name="Line 2313">
              <a:extLst>
                <a:ext uri="{FF2B5EF4-FFF2-40B4-BE49-F238E27FC236}">
                  <a16:creationId xmlns:a16="http://schemas.microsoft.com/office/drawing/2014/main" id="{7705880C-DFCE-2F27-F4F1-EB90DAF7C5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6" name="Rectangle 2314">
              <a:extLst>
                <a:ext uri="{FF2B5EF4-FFF2-40B4-BE49-F238E27FC236}">
                  <a16:creationId xmlns:a16="http://schemas.microsoft.com/office/drawing/2014/main" id="{4428B4F9-FA88-569C-9FF1-3C0D1C7EB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7" name="Line 2315">
              <a:extLst>
                <a:ext uri="{FF2B5EF4-FFF2-40B4-BE49-F238E27FC236}">
                  <a16:creationId xmlns:a16="http://schemas.microsoft.com/office/drawing/2014/main" id="{F13C17F4-83F9-9B48-E3C3-645E3B5AC6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8" name="Rectangle 2316">
              <a:extLst>
                <a:ext uri="{FF2B5EF4-FFF2-40B4-BE49-F238E27FC236}">
                  <a16:creationId xmlns:a16="http://schemas.microsoft.com/office/drawing/2014/main" id="{A760B470-0E10-E5EA-1135-C5BC14E40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29" name="Line 2317">
              <a:extLst>
                <a:ext uri="{FF2B5EF4-FFF2-40B4-BE49-F238E27FC236}">
                  <a16:creationId xmlns:a16="http://schemas.microsoft.com/office/drawing/2014/main" id="{795EA15C-468F-A2FE-CFB8-6F43F162F4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0" name="Line 2318">
              <a:extLst>
                <a:ext uri="{FF2B5EF4-FFF2-40B4-BE49-F238E27FC236}">
                  <a16:creationId xmlns:a16="http://schemas.microsoft.com/office/drawing/2014/main" id="{170FDAE1-9F80-E263-6644-A87761BEF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1" name="Rectangle 2319">
              <a:extLst>
                <a:ext uri="{FF2B5EF4-FFF2-40B4-BE49-F238E27FC236}">
                  <a16:creationId xmlns:a16="http://schemas.microsoft.com/office/drawing/2014/main" id="{6D2F58AD-26AF-D021-508E-A54063C1B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412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2" name="Line 2320">
              <a:extLst>
                <a:ext uri="{FF2B5EF4-FFF2-40B4-BE49-F238E27FC236}">
                  <a16:creationId xmlns:a16="http://schemas.microsoft.com/office/drawing/2014/main" id="{7FCF6C65-1E37-3777-A02B-0DF11E936A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412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3" name="Rectangle 2321">
              <a:extLst>
                <a:ext uri="{FF2B5EF4-FFF2-40B4-BE49-F238E27FC236}">
                  <a16:creationId xmlns:a16="http://schemas.microsoft.com/office/drawing/2014/main" id="{E1DED5FB-C83B-8180-8739-AEF7D9040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4" name="Line 2322">
              <a:extLst>
                <a:ext uri="{FF2B5EF4-FFF2-40B4-BE49-F238E27FC236}">
                  <a16:creationId xmlns:a16="http://schemas.microsoft.com/office/drawing/2014/main" id="{D0F79455-6EDF-F047-C9BB-9E3F4704DF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5" name="Line 2323">
              <a:extLst>
                <a:ext uri="{FF2B5EF4-FFF2-40B4-BE49-F238E27FC236}">
                  <a16:creationId xmlns:a16="http://schemas.microsoft.com/office/drawing/2014/main" id="{D56855C5-7605-0898-31C7-67D3C426C9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6" name="Rectangle 2324">
              <a:extLst>
                <a:ext uri="{FF2B5EF4-FFF2-40B4-BE49-F238E27FC236}">
                  <a16:creationId xmlns:a16="http://schemas.microsoft.com/office/drawing/2014/main" id="{1E90E81F-1EBB-A7C7-EEFB-51E7FC7E7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7" name="Line 2325">
              <a:extLst>
                <a:ext uri="{FF2B5EF4-FFF2-40B4-BE49-F238E27FC236}">
                  <a16:creationId xmlns:a16="http://schemas.microsoft.com/office/drawing/2014/main" id="{EFEBD453-C56C-AC05-B75F-2EE8B4B905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8" name="Rectangle 2326">
              <a:extLst>
                <a:ext uri="{FF2B5EF4-FFF2-40B4-BE49-F238E27FC236}">
                  <a16:creationId xmlns:a16="http://schemas.microsoft.com/office/drawing/2014/main" id="{66CAD135-7047-389A-CD7E-FCF534C67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39" name="Line 2327">
              <a:extLst>
                <a:ext uri="{FF2B5EF4-FFF2-40B4-BE49-F238E27FC236}">
                  <a16:creationId xmlns:a16="http://schemas.microsoft.com/office/drawing/2014/main" id="{6623F3EE-DEFE-1E81-76A4-E8A074EE57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0" name="Line 2328">
              <a:extLst>
                <a:ext uri="{FF2B5EF4-FFF2-40B4-BE49-F238E27FC236}">
                  <a16:creationId xmlns:a16="http://schemas.microsoft.com/office/drawing/2014/main" id="{FFF32FB5-5E88-4614-D9D3-3F353DFE17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1" name="Rectangle 2329">
              <a:extLst>
                <a:ext uri="{FF2B5EF4-FFF2-40B4-BE49-F238E27FC236}">
                  <a16:creationId xmlns:a16="http://schemas.microsoft.com/office/drawing/2014/main" id="{79439DC0-E28F-68A2-B55A-2596C1AA5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2" name="Line 2330">
              <a:extLst>
                <a:ext uri="{FF2B5EF4-FFF2-40B4-BE49-F238E27FC236}">
                  <a16:creationId xmlns:a16="http://schemas.microsoft.com/office/drawing/2014/main" id="{BC36B7E4-CF57-B161-3B05-6911743202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3" name="Rectangle 2331">
              <a:extLst>
                <a:ext uri="{FF2B5EF4-FFF2-40B4-BE49-F238E27FC236}">
                  <a16:creationId xmlns:a16="http://schemas.microsoft.com/office/drawing/2014/main" id="{2AE34162-EE06-BEC4-914A-B35179E3F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4" name="Line 2332">
              <a:extLst>
                <a:ext uri="{FF2B5EF4-FFF2-40B4-BE49-F238E27FC236}">
                  <a16:creationId xmlns:a16="http://schemas.microsoft.com/office/drawing/2014/main" id="{A11D186C-6791-060D-5C82-277D3C875D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5" name="Line 2333">
              <a:extLst>
                <a:ext uri="{FF2B5EF4-FFF2-40B4-BE49-F238E27FC236}">
                  <a16:creationId xmlns:a16="http://schemas.microsoft.com/office/drawing/2014/main" id="{45B49F25-D16A-FEEA-8215-21D57A2330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6" name="Rectangle 2334">
              <a:extLst>
                <a:ext uri="{FF2B5EF4-FFF2-40B4-BE49-F238E27FC236}">
                  <a16:creationId xmlns:a16="http://schemas.microsoft.com/office/drawing/2014/main" id="{050C58F1-048D-8711-F2AA-72542D19E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7" name="Line 2335">
              <a:extLst>
                <a:ext uri="{FF2B5EF4-FFF2-40B4-BE49-F238E27FC236}">
                  <a16:creationId xmlns:a16="http://schemas.microsoft.com/office/drawing/2014/main" id="{B12EEC93-D9A0-50D0-CB61-619C6BB19B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8" name="Rectangle 2336">
              <a:extLst>
                <a:ext uri="{FF2B5EF4-FFF2-40B4-BE49-F238E27FC236}">
                  <a16:creationId xmlns:a16="http://schemas.microsoft.com/office/drawing/2014/main" id="{47349B92-3938-9F76-5053-C407DCBEC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49" name="Line 2337">
              <a:extLst>
                <a:ext uri="{FF2B5EF4-FFF2-40B4-BE49-F238E27FC236}">
                  <a16:creationId xmlns:a16="http://schemas.microsoft.com/office/drawing/2014/main" id="{44D6160D-30CC-DAD5-0A61-4B611DD0E0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0" name="Line 2338">
              <a:extLst>
                <a:ext uri="{FF2B5EF4-FFF2-40B4-BE49-F238E27FC236}">
                  <a16:creationId xmlns:a16="http://schemas.microsoft.com/office/drawing/2014/main" id="{7CF2D017-C6FE-885D-B60A-E361B5AC9D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1" name="Rectangle 2339">
              <a:extLst>
                <a:ext uri="{FF2B5EF4-FFF2-40B4-BE49-F238E27FC236}">
                  <a16:creationId xmlns:a16="http://schemas.microsoft.com/office/drawing/2014/main" id="{FCE3AD12-E663-1F21-E361-9F2732554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2" name="Line 2340">
              <a:extLst>
                <a:ext uri="{FF2B5EF4-FFF2-40B4-BE49-F238E27FC236}">
                  <a16:creationId xmlns:a16="http://schemas.microsoft.com/office/drawing/2014/main" id="{FCF1E4C3-72B5-769B-1F3C-5D52E1C21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3" name="Rectangle 2341">
              <a:extLst>
                <a:ext uri="{FF2B5EF4-FFF2-40B4-BE49-F238E27FC236}">
                  <a16:creationId xmlns:a16="http://schemas.microsoft.com/office/drawing/2014/main" id="{BD251084-8E7E-BB51-2942-F0C03CEF7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4" name="Line 2342">
              <a:extLst>
                <a:ext uri="{FF2B5EF4-FFF2-40B4-BE49-F238E27FC236}">
                  <a16:creationId xmlns:a16="http://schemas.microsoft.com/office/drawing/2014/main" id="{3D400A06-2DDF-61D2-9458-CF2626B6E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5" name="Line 2343">
              <a:extLst>
                <a:ext uri="{FF2B5EF4-FFF2-40B4-BE49-F238E27FC236}">
                  <a16:creationId xmlns:a16="http://schemas.microsoft.com/office/drawing/2014/main" id="{24E0C449-8B45-EF9C-0D2B-2E29379375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6" name="Rectangle 2344">
              <a:extLst>
                <a:ext uri="{FF2B5EF4-FFF2-40B4-BE49-F238E27FC236}">
                  <a16:creationId xmlns:a16="http://schemas.microsoft.com/office/drawing/2014/main" id="{B0065EB4-8AFF-ADC6-A6B0-787F312FC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7" name="Line 2345">
              <a:extLst>
                <a:ext uri="{FF2B5EF4-FFF2-40B4-BE49-F238E27FC236}">
                  <a16:creationId xmlns:a16="http://schemas.microsoft.com/office/drawing/2014/main" id="{795FF997-1749-56B6-02FC-D492E10D23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8" name="Rectangle 2346">
              <a:extLst>
                <a:ext uri="{FF2B5EF4-FFF2-40B4-BE49-F238E27FC236}">
                  <a16:creationId xmlns:a16="http://schemas.microsoft.com/office/drawing/2014/main" id="{CDDB2808-D539-87C7-F4E9-C93513845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9" name="Line 2347">
              <a:extLst>
                <a:ext uri="{FF2B5EF4-FFF2-40B4-BE49-F238E27FC236}">
                  <a16:creationId xmlns:a16="http://schemas.microsoft.com/office/drawing/2014/main" id="{8895D55D-514E-9B6C-A07E-88477D594F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0" name="Line 2348">
              <a:extLst>
                <a:ext uri="{FF2B5EF4-FFF2-40B4-BE49-F238E27FC236}">
                  <a16:creationId xmlns:a16="http://schemas.microsoft.com/office/drawing/2014/main" id="{84D14333-A8C6-705F-639A-A83004B4FE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1" name="Rectangle 2349">
              <a:extLst>
                <a:ext uri="{FF2B5EF4-FFF2-40B4-BE49-F238E27FC236}">
                  <a16:creationId xmlns:a16="http://schemas.microsoft.com/office/drawing/2014/main" id="{566A9119-847E-ED2C-F6EE-4A40808D2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2" name="Line 2350">
              <a:extLst>
                <a:ext uri="{FF2B5EF4-FFF2-40B4-BE49-F238E27FC236}">
                  <a16:creationId xmlns:a16="http://schemas.microsoft.com/office/drawing/2014/main" id="{29F1B9AC-3310-DF12-E15F-1B2F15E027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3" name="Rectangle 2351">
              <a:extLst>
                <a:ext uri="{FF2B5EF4-FFF2-40B4-BE49-F238E27FC236}">
                  <a16:creationId xmlns:a16="http://schemas.microsoft.com/office/drawing/2014/main" id="{AC0A497B-48A1-19F7-EAF7-B1959E1FA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4" name="Line 2352">
              <a:extLst>
                <a:ext uri="{FF2B5EF4-FFF2-40B4-BE49-F238E27FC236}">
                  <a16:creationId xmlns:a16="http://schemas.microsoft.com/office/drawing/2014/main" id="{9143A3C4-C67C-E615-4EEE-39B80706D7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5" name="Line 2353">
              <a:extLst>
                <a:ext uri="{FF2B5EF4-FFF2-40B4-BE49-F238E27FC236}">
                  <a16:creationId xmlns:a16="http://schemas.microsoft.com/office/drawing/2014/main" id="{D60CB571-2089-B26D-8323-73A0630209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6" name="Rectangle 2354">
              <a:extLst>
                <a:ext uri="{FF2B5EF4-FFF2-40B4-BE49-F238E27FC236}">
                  <a16:creationId xmlns:a16="http://schemas.microsoft.com/office/drawing/2014/main" id="{DC688FEB-07FD-1236-02C6-034C85864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412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7" name="Line 2355">
              <a:extLst>
                <a:ext uri="{FF2B5EF4-FFF2-40B4-BE49-F238E27FC236}">
                  <a16:creationId xmlns:a16="http://schemas.microsoft.com/office/drawing/2014/main" id="{F3202CCB-F277-9E38-3C90-209E27FA66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41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8" name="Rectangle 2356">
              <a:extLst>
                <a:ext uri="{FF2B5EF4-FFF2-40B4-BE49-F238E27FC236}">
                  <a16:creationId xmlns:a16="http://schemas.microsoft.com/office/drawing/2014/main" id="{B9A3173B-885A-E5B3-10D0-16C19FB22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41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69" name="Line 2357">
              <a:extLst>
                <a:ext uri="{FF2B5EF4-FFF2-40B4-BE49-F238E27FC236}">
                  <a16:creationId xmlns:a16="http://schemas.microsoft.com/office/drawing/2014/main" id="{5CD545D8-9B99-68D6-A7DC-8573D6414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41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0" name="Line 2358">
              <a:extLst>
                <a:ext uri="{FF2B5EF4-FFF2-40B4-BE49-F238E27FC236}">
                  <a16:creationId xmlns:a16="http://schemas.microsoft.com/office/drawing/2014/main" id="{9E5CB2E2-6768-180E-12E7-559882FE91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1" name="Rectangle 2359">
              <a:extLst>
                <a:ext uri="{FF2B5EF4-FFF2-40B4-BE49-F238E27FC236}">
                  <a16:creationId xmlns:a16="http://schemas.microsoft.com/office/drawing/2014/main" id="{8182CE34-DF63-EFDC-E68D-C2811916F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412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2" name="Line 2360">
              <a:extLst>
                <a:ext uri="{FF2B5EF4-FFF2-40B4-BE49-F238E27FC236}">
                  <a16:creationId xmlns:a16="http://schemas.microsoft.com/office/drawing/2014/main" id="{6428ABF3-40D9-D807-D5A5-E9EDF87D42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412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3" name="Rectangle 2361">
              <a:extLst>
                <a:ext uri="{FF2B5EF4-FFF2-40B4-BE49-F238E27FC236}">
                  <a16:creationId xmlns:a16="http://schemas.microsoft.com/office/drawing/2014/main" id="{BD7790B3-8758-BD81-026B-FF981079D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4" name="Line 2362">
              <a:extLst>
                <a:ext uri="{FF2B5EF4-FFF2-40B4-BE49-F238E27FC236}">
                  <a16:creationId xmlns:a16="http://schemas.microsoft.com/office/drawing/2014/main" id="{0B25DC0D-06A0-070D-6561-366B60DA99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5" name="Line 2363">
              <a:extLst>
                <a:ext uri="{FF2B5EF4-FFF2-40B4-BE49-F238E27FC236}">
                  <a16:creationId xmlns:a16="http://schemas.microsoft.com/office/drawing/2014/main" id="{AA168610-5B4D-A3E7-7A54-82E7C039D1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6" name="Rectangle 2364">
              <a:extLst>
                <a:ext uri="{FF2B5EF4-FFF2-40B4-BE49-F238E27FC236}">
                  <a16:creationId xmlns:a16="http://schemas.microsoft.com/office/drawing/2014/main" id="{A9202898-A020-0167-885E-0C44A385B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412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7" name="Line 2365">
              <a:extLst>
                <a:ext uri="{FF2B5EF4-FFF2-40B4-BE49-F238E27FC236}">
                  <a16:creationId xmlns:a16="http://schemas.microsoft.com/office/drawing/2014/main" id="{5083853A-7EA4-C5B6-BEAE-B905E898B7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412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8" name="Rectangle 2366">
              <a:extLst>
                <a:ext uri="{FF2B5EF4-FFF2-40B4-BE49-F238E27FC236}">
                  <a16:creationId xmlns:a16="http://schemas.microsoft.com/office/drawing/2014/main" id="{91F10C92-F818-5BE5-22F3-8712BE93B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41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79" name="Line 2367">
              <a:extLst>
                <a:ext uri="{FF2B5EF4-FFF2-40B4-BE49-F238E27FC236}">
                  <a16:creationId xmlns:a16="http://schemas.microsoft.com/office/drawing/2014/main" id="{BF4F337F-36E7-901B-4B63-950FCAE830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41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0" name="Line 2368">
              <a:extLst>
                <a:ext uri="{FF2B5EF4-FFF2-40B4-BE49-F238E27FC236}">
                  <a16:creationId xmlns:a16="http://schemas.microsoft.com/office/drawing/2014/main" id="{118BCA43-FAAB-64DA-2B94-0DA10CB8E3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412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1" name="Rectangle 2369">
              <a:extLst>
                <a:ext uri="{FF2B5EF4-FFF2-40B4-BE49-F238E27FC236}">
                  <a16:creationId xmlns:a16="http://schemas.microsoft.com/office/drawing/2014/main" id="{184B63AA-E244-5B52-519D-830C7141A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2" name="Line 2370">
              <a:extLst>
                <a:ext uri="{FF2B5EF4-FFF2-40B4-BE49-F238E27FC236}">
                  <a16:creationId xmlns:a16="http://schemas.microsoft.com/office/drawing/2014/main" id="{B50011D4-AA89-6D3D-06B9-25324DE54F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3" name="Rectangle 2371">
              <a:extLst>
                <a:ext uri="{FF2B5EF4-FFF2-40B4-BE49-F238E27FC236}">
                  <a16:creationId xmlns:a16="http://schemas.microsoft.com/office/drawing/2014/main" id="{BFCCB6F5-2850-9EDC-8BA1-D501F8CCC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4" name="Line 2372">
              <a:extLst>
                <a:ext uri="{FF2B5EF4-FFF2-40B4-BE49-F238E27FC236}">
                  <a16:creationId xmlns:a16="http://schemas.microsoft.com/office/drawing/2014/main" id="{B749FB43-142D-22F2-416B-5C3FFED766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5" name="Rectangle 2373">
              <a:extLst>
                <a:ext uri="{FF2B5EF4-FFF2-40B4-BE49-F238E27FC236}">
                  <a16:creationId xmlns:a16="http://schemas.microsoft.com/office/drawing/2014/main" id="{539B3E91-0595-C178-F329-128CE53D1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6" name="Line 2374">
              <a:extLst>
                <a:ext uri="{FF2B5EF4-FFF2-40B4-BE49-F238E27FC236}">
                  <a16:creationId xmlns:a16="http://schemas.microsoft.com/office/drawing/2014/main" id="{C7D23EDA-053A-BC73-D600-CBAE95454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7" name="Rectangle 2375">
              <a:extLst>
                <a:ext uri="{FF2B5EF4-FFF2-40B4-BE49-F238E27FC236}">
                  <a16:creationId xmlns:a16="http://schemas.microsoft.com/office/drawing/2014/main" id="{226E367C-EDC4-BBAB-18C6-E272126D7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8" name="Line 2376">
              <a:extLst>
                <a:ext uri="{FF2B5EF4-FFF2-40B4-BE49-F238E27FC236}">
                  <a16:creationId xmlns:a16="http://schemas.microsoft.com/office/drawing/2014/main" id="{0241E0CA-E961-1021-4979-A167C0DF5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89" name="Rectangle 2377">
              <a:extLst>
                <a:ext uri="{FF2B5EF4-FFF2-40B4-BE49-F238E27FC236}">
                  <a16:creationId xmlns:a16="http://schemas.microsoft.com/office/drawing/2014/main" id="{89C7B5C8-C934-9509-38EB-4E58C1EEC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0" name="Line 2378">
              <a:extLst>
                <a:ext uri="{FF2B5EF4-FFF2-40B4-BE49-F238E27FC236}">
                  <a16:creationId xmlns:a16="http://schemas.microsoft.com/office/drawing/2014/main" id="{F95D148B-EC3F-C2A8-4097-74FCF6C228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1" name="Rectangle 2379">
              <a:extLst>
                <a:ext uri="{FF2B5EF4-FFF2-40B4-BE49-F238E27FC236}">
                  <a16:creationId xmlns:a16="http://schemas.microsoft.com/office/drawing/2014/main" id="{2B981131-81BC-6D24-DFEC-97B37146E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2" name="Line 2380">
              <a:extLst>
                <a:ext uri="{FF2B5EF4-FFF2-40B4-BE49-F238E27FC236}">
                  <a16:creationId xmlns:a16="http://schemas.microsoft.com/office/drawing/2014/main" id="{C1D923FB-D070-3BD0-5A70-C91F4EB37E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3" name="Rectangle 2381">
              <a:extLst>
                <a:ext uri="{FF2B5EF4-FFF2-40B4-BE49-F238E27FC236}">
                  <a16:creationId xmlns:a16="http://schemas.microsoft.com/office/drawing/2014/main" id="{1C87290A-AED9-EA5C-E3D5-4E04A6340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4" name="Line 2382">
              <a:extLst>
                <a:ext uri="{FF2B5EF4-FFF2-40B4-BE49-F238E27FC236}">
                  <a16:creationId xmlns:a16="http://schemas.microsoft.com/office/drawing/2014/main" id="{521A8889-25C7-D373-E5B9-AC0807A0D9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5" name="Rectangle 2383">
              <a:extLst>
                <a:ext uri="{FF2B5EF4-FFF2-40B4-BE49-F238E27FC236}">
                  <a16:creationId xmlns:a16="http://schemas.microsoft.com/office/drawing/2014/main" id="{EE610037-CC78-871C-729B-E17EBB33F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6" name="Line 2384">
              <a:extLst>
                <a:ext uri="{FF2B5EF4-FFF2-40B4-BE49-F238E27FC236}">
                  <a16:creationId xmlns:a16="http://schemas.microsoft.com/office/drawing/2014/main" id="{56DCF471-B248-6346-B72F-C7BDDF343E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7" name="Rectangle 2385">
              <a:extLst>
                <a:ext uri="{FF2B5EF4-FFF2-40B4-BE49-F238E27FC236}">
                  <a16:creationId xmlns:a16="http://schemas.microsoft.com/office/drawing/2014/main" id="{861AC07E-0202-AB7C-9FCD-8017242C0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8" name="Line 2386">
              <a:extLst>
                <a:ext uri="{FF2B5EF4-FFF2-40B4-BE49-F238E27FC236}">
                  <a16:creationId xmlns:a16="http://schemas.microsoft.com/office/drawing/2014/main" id="{00A76502-3BF1-9829-9D3C-CBEE1A8293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99" name="Rectangle 2387">
              <a:extLst>
                <a:ext uri="{FF2B5EF4-FFF2-40B4-BE49-F238E27FC236}">
                  <a16:creationId xmlns:a16="http://schemas.microsoft.com/office/drawing/2014/main" id="{B6EE9138-1168-984B-FD3E-E1E379B66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0" name="Line 2388">
              <a:extLst>
                <a:ext uri="{FF2B5EF4-FFF2-40B4-BE49-F238E27FC236}">
                  <a16:creationId xmlns:a16="http://schemas.microsoft.com/office/drawing/2014/main" id="{37550FA2-B908-4D92-A8BC-0BC9639EA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1" name="Rectangle 2389">
              <a:extLst>
                <a:ext uri="{FF2B5EF4-FFF2-40B4-BE49-F238E27FC236}">
                  <a16:creationId xmlns:a16="http://schemas.microsoft.com/office/drawing/2014/main" id="{487DFAE3-4F5B-4C42-BD4D-3D1383FE3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415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2" name="Line 2390">
              <a:extLst>
                <a:ext uri="{FF2B5EF4-FFF2-40B4-BE49-F238E27FC236}">
                  <a16:creationId xmlns:a16="http://schemas.microsoft.com/office/drawing/2014/main" id="{BB39EB03-429A-29F3-EAE8-96620D3DE5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3" name="Rectangle 2391">
              <a:extLst>
                <a:ext uri="{FF2B5EF4-FFF2-40B4-BE49-F238E27FC236}">
                  <a16:creationId xmlns:a16="http://schemas.microsoft.com/office/drawing/2014/main" id="{48306E1B-54B7-24AC-967C-C3804DF06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4" name="Line 2392">
              <a:extLst>
                <a:ext uri="{FF2B5EF4-FFF2-40B4-BE49-F238E27FC236}">
                  <a16:creationId xmlns:a16="http://schemas.microsoft.com/office/drawing/2014/main" id="{63CDCD64-0B2B-C604-0E07-E4A54F7B7C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5" name="Rectangle 2393">
              <a:extLst>
                <a:ext uri="{FF2B5EF4-FFF2-40B4-BE49-F238E27FC236}">
                  <a16:creationId xmlns:a16="http://schemas.microsoft.com/office/drawing/2014/main" id="{74ED07C3-1A02-BF9E-58B0-069F4397C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415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6" name="Line 2394">
              <a:extLst>
                <a:ext uri="{FF2B5EF4-FFF2-40B4-BE49-F238E27FC236}">
                  <a16:creationId xmlns:a16="http://schemas.microsoft.com/office/drawing/2014/main" id="{5B6F754D-0261-56F5-FB12-4E33120611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415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07" name="Rectangle 2395">
              <a:extLst>
                <a:ext uri="{FF2B5EF4-FFF2-40B4-BE49-F238E27FC236}">
                  <a16:creationId xmlns:a16="http://schemas.microsoft.com/office/drawing/2014/main" id="{D86B62C8-B7C8-B4B9-EEE7-15E276E1E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/>
            </a:p>
          </p:txBody>
        </p:sp>
        <p:sp>
          <p:nvSpPr>
            <p:cNvPr id="6708" name="Rectangle 2396">
              <a:extLst>
                <a:ext uri="{FF2B5EF4-FFF2-40B4-BE49-F238E27FC236}">
                  <a16:creationId xmlns:a16="http://schemas.microsoft.com/office/drawing/2014/main" id="{7374DEB5-6AE5-7972-A4CF-DC0CA440A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09" name="Rectangle 2397">
              <a:extLst>
                <a:ext uri="{FF2B5EF4-FFF2-40B4-BE49-F238E27FC236}">
                  <a16:creationId xmlns:a16="http://schemas.microsoft.com/office/drawing/2014/main" id="{02D09C9A-4A6F-C053-225F-B625202DA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6710" name="Rectangle 2398">
              <a:extLst>
                <a:ext uri="{FF2B5EF4-FFF2-40B4-BE49-F238E27FC236}">
                  <a16:creationId xmlns:a16="http://schemas.microsoft.com/office/drawing/2014/main" id="{A0201B59-A383-ADB9-3350-EB12F1F01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11" name="Rectangle 2399">
              <a:extLst>
                <a:ext uri="{FF2B5EF4-FFF2-40B4-BE49-F238E27FC236}">
                  <a16:creationId xmlns:a16="http://schemas.microsoft.com/office/drawing/2014/main" id="{D82D8396-3729-EC12-432D-220D1F03A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6712" name="Rectangle 2400">
              <a:extLst>
                <a:ext uri="{FF2B5EF4-FFF2-40B4-BE49-F238E27FC236}">
                  <a16:creationId xmlns:a16="http://schemas.microsoft.com/office/drawing/2014/main" id="{5A37592E-C172-6456-F9E5-B88AE914D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13" name="Rectangle 2401">
              <a:extLst>
                <a:ext uri="{FF2B5EF4-FFF2-40B4-BE49-F238E27FC236}">
                  <a16:creationId xmlns:a16="http://schemas.microsoft.com/office/drawing/2014/main" id="{2D826E2A-71BA-8370-89D0-D4C7CDDFE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/>
            </a:p>
          </p:txBody>
        </p:sp>
        <p:sp>
          <p:nvSpPr>
            <p:cNvPr id="6714" name="Rectangle 2402">
              <a:extLst>
                <a:ext uri="{FF2B5EF4-FFF2-40B4-BE49-F238E27FC236}">
                  <a16:creationId xmlns:a16="http://schemas.microsoft.com/office/drawing/2014/main" id="{DFFD6F2E-28DE-BC96-1E16-B3C20A007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15" name="Rectangle 2403">
              <a:extLst>
                <a:ext uri="{FF2B5EF4-FFF2-40B4-BE49-F238E27FC236}">
                  <a16:creationId xmlns:a16="http://schemas.microsoft.com/office/drawing/2014/main" id="{B77B9705-F560-75BC-F8D0-796C259A8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58</a:t>
              </a:r>
              <a:endParaRPr lang="en-US"/>
            </a:p>
          </p:txBody>
        </p:sp>
        <p:sp>
          <p:nvSpPr>
            <p:cNvPr id="6716" name="Rectangle 2404">
              <a:extLst>
                <a:ext uri="{FF2B5EF4-FFF2-40B4-BE49-F238E27FC236}">
                  <a16:creationId xmlns:a16="http://schemas.microsoft.com/office/drawing/2014/main" id="{3FDDC040-7EC9-C4D0-DFDE-0D3C356FB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17" name="Rectangle 2405">
              <a:extLst>
                <a:ext uri="{FF2B5EF4-FFF2-40B4-BE49-F238E27FC236}">
                  <a16:creationId xmlns:a16="http://schemas.microsoft.com/office/drawing/2014/main" id="{6EF62C97-53CC-04E9-4AE1-21C3F98F3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71</a:t>
              </a:r>
              <a:endParaRPr lang="en-US"/>
            </a:p>
          </p:txBody>
        </p:sp>
        <p:sp>
          <p:nvSpPr>
            <p:cNvPr id="6718" name="Rectangle 2406">
              <a:extLst>
                <a:ext uri="{FF2B5EF4-FFF2-40B4-BE49-F238E27FC236}">
                  <a16:creationId xmlns:a16="http://schemas.microsoft.com/office/drawing/2014/main" id="{90714AE0-C7EA-E90A-136D-8C9BF7E9F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19" name="Rectangle 2407">
              <a:extLst>
                <a:ext uri="{FF2B5EF4-FFF2-40B4-BE49-F238E27FC236}">
                  <a16:creationId xmlns:a16="http://schemas.microsoft.com/office/drawing/2014/main" id="{260083E4-8ACC-6C4D-5A4F-F19D354C0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84</a:t>
              </a:r>
              <a:endParaRPr lang="en-US"/>
            </a:p>
          </p:txBody>
        </p:sp>
        <p:sp>
          <p:nvSpPr>
            <p:cNvPr id="6720" name="Rectangle 2408">
              <a:extLst>
                <a:ext uri="{FF2B5EF4-FFF2-40B4-BE49-F238E27FC236}">
                  <a16:creationId xmlns:a16="http://schemas.microsoft.com/office/drawing/2014/main" id="{E2C0D56C-54DF-ADA3-DD1B-202BD64A7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21" name="Rectangle 2409">
              <a:extLst>
                <a:ext uri="{FF2B5EF4-FFF2-40B4-BE49-F238E27FC236}">
                  <a16:creationId xmlns:a16="http://schemas.microsoft.com/office/drawing/2014/main" id="{79DC0CE9-D5DA-82AD-13FF-DB49A184A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55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96</a:t>
              </a:r>
              <a:endParaRPr lang="en-US"/>
            </a:p>
          </p:txBody>
        </p:sp>
        <p:sp>
          <p:nvSpPr>
            <p:cNvPr id="6722" name="Rectangle 2410">
              <a:extLst>
                <a:ext uri="{FF2B5EF4-FFF2-40B4-BE49-F238E27FC236}">
                  <a16:creationId xmlns:a16="http://schemas.microsoft.com/office/drawing/2014/main" id="{236C29AD-CB18-CDD0-3048-AA082209C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23" name="Rectangle 2411">
              <a:extLst>
                <a:ext uri="{FF2B5EF4-FFF2-40B4-BE49-F238E27FC236}">
                  <a16:creationId xmlns:a16="http://schemas.microsoft.com/office/drawing/2014/main" id="{361A741D-9079-2C85-423A-DBBE2E720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55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108</a:t>
              </a:r>
              <a:endParaRPr lang="en-US"/>
            </a:p>
          </p:txBody>
        </p:sp>
        <p:sp>
          <p:nvSpPr>
            <p:cNvPr id="6724" name="Rectangle 2412">
              <a:extLst>
                <a:ext uri="{FF2B5EF4-FFF2-40B4-BE49-F238E27FC236}">
                  <a16:creationId xmlns:a16="http://schemas.microsoft.com/office/drawing/2014/main" id="{86690508-C5BF-4611-E061-7C180B71D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25" name="Rectangle 2413">
              <a:extLst>
                <a:ext uri="{FF2B5EF4-FFF2-40B4-BE49-F238E27FC236}">
                  <a16:creationId xmlns:a16="http://schemas.microsoft.com/office/drawing/2014/main" id="{47BCDCBB-D26F-30FA-D84D-7AD100363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55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121</a:t>
              </a:r>
              <a:endParaRPr lang="en-US"/>
            </a:p>
          </p:txBody>
        </p:sp>
        <p:sp>
          <p:nvSpPr>
            <p:cNvPr id="6726" name="Rectangle 2414">
              <a:extLst>
                <a:ext uri="{FF2B5EF4-FFF2-40B4-BE49-F238E27FC236}">
                  <a16:creationId xmlns:a16="http://schemas.microsoft.com/office/drawing/2014/main" id="{817C0C0E-8DBD-C443-F970-A8D1B1126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27" name="Rectangle 2415">
              <a:extLst>
                <a:ext uri="{FF2B5EF4-FFF2-40B4-BE49-F238E27FC236}">
                  <a16:creationId xmlns:a16="http://schemas.microsoft.com/office/drawing/2014/main" id="{C689ED9D-36EE-C85D-16D6-1DBCDC11C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55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132</a:t>
              </a:r>
              <a:endParaRPr lang="en-US"/>
            </a:p>
          </p:txBody>
        </p:sp>
        <p:sp>
          <p:nvSpPr>
            <p:cNvPr id="6728" name="Rectangle 2416">
              <a:extLst>
                <a:ext uri="{FF2B5EF4-FFF2-40B4-BE49-F238E27FC236}">
                  <a16:creationId xmlns:a16="http://schemas.microsoft.com/office/drawing/2014/main" id="{B056DEE4-06A4-6B1A-245A-A588CAC3F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29" name="Rectangle 2417">
              <a:extLst>
                <a:ext uri="{FF2B5EF4-FFF2-40B4-BE49-F238E27FC236}">
                  <a16:creationId xmlns:a16="http://schemas.microsoft.com/office/drawing/2014/main" id="{BCF7ACD4-C964-1A4A-B2AF-72892BB6D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55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144</a:t>
              </a:r>
              <a:endParaRPr lang="en-US"/>
            </a:p>
          </p:txBody>
        </p:sp>
        <p:sp>
          <p:nvSpPr>
            <p:cNvPr id="6730" name="Rectangle 2418">
              <a:extLst>
                <a:ext uri="{FF2B5EF4-FFF2-40B4-BE49-F238E27FC236}">
                  <a16:creationId xmlns:a16="http://schemas.microsoft.com/office/drawing/2014/main" id="{163B2EE7-7D2A-8016-AD22-F650A65E9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155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731" name="Rectangle 2419">
              <a:extLst>
                <a:ext uri="{FF2B5EF4-FFF2-40B4-BE49-F238E27FC236}">
                  <a16:creationId xmlns:a16="http://schemas.microsoft.com/office/drawing/2014/main" id="{20C756AE-B23F-1AC0-8E6A-B9A350D3F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2" name="Line 2420">
              <a:extLst>
                <a:ext uri="{FF2B5EF4-FFF2-40B4-BE49-F238E27FC236}">
                  <a16:creationId xmlns:a16="http://schemas.microsoft.com/office/drawing/2014/main" id="{D1AE069E-22AC-A225-CD7F-89F1FE4CAA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3" name="Line 2421">
              <a:extLst>
                <a:ext uri="{FF2B5EF4-FFF2-40B4-BE49-F238E27FC236}">
                  <a16:creationId xmlns:a16="http://schemas.microsoft.com/office/drawing/2014/main" id="{1168E280-BD8B-58EC-E9B9-949784EBC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4" name="Rectangle 2422">
              <a:extLst>
                <a:ext uri="{FF2B5EF4-FFF2-40B4-BE49-F238E27FC236}">
                  <a16:creationId xmlns:a16="http://schemas.microsoft.com/office/drawing/2014/main" id="{7D2C91DA-3922-874E-B7D7-7CB12A621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544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5" name="Line 2423">
              <a:extLst>
                <a:ext uri="{FF2B5EF4-FFF2-40B4-BE49-F238E27FC236}">
                  <a16:creationId xmlns:a16="http://schemas.microsoft.com/office/drawing/2014/main" id="{C78F3E07-A4D6-3495-6044-53D899EFDE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544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6" name="Rectangle 2424">
              <a:extLst>
                <a:ext uri="{FF2B5EF4-FFF2-40B4-BE49-F238E27FC236}">
                  <a16:creationId xmlns:a16="http://schemas.microsoft.com/office/drawing/2014/main" id="{A1FD9B54-32DA-1BD5-6F12-ECB02F7E9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7" name="Line 2425">
              <a:extLst>
                <a:ext uri="{FF2B5EF4-FFF2-40B4-BE49-F238E27FC236}">
                  <a16:creationId xmlns:a16="http://schemas.microsoft.com/office/drawing/2014/main" id="{E4F5F87C-0EFC-F7CC-DA73-95DA961700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8" name="Line 2426">
              <a:extLst>
                <a:ext uri="{FF2B5EF4-FFF2-40B4-BE49-F238E27FC236}">
                  <a16:creationId xmlns:a16="http://schemas.microsoft.com/office/drawing/2014/main" id="{45A6420A-B20E-4482-F6D1-4401B26A5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39" name="Rectangle 2427">
              <a:extLst>
                <a:ext uri="{FF2B5EF4-FFF2-40B4-BE49-F238E27FC236}">
                  <a16:creationId xmlns:a16="http://schemas.microsoft.com/office/drawing/2014/main" id="{09A15DDF-7F64-12D3-BE99-EFEE6C40E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0" name="Line 2428">
              <a:extLst>
                <a:ext uri="{FF2B5EF4-FFF2-40B4-BE49-F238E27FC236}">
                  <a16:creationId xmlns:a16="http://schemas.microsoft.com/office/drawing/2014/main" id="{99244D41-D9F9-BE3B-D17B-DFADBA761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41" name="Rectangle 2429">
              <a:extLst>
                <a:ext uri="{FF2B5EF4-FFF2-40B4-BE49-F238E27FC236}">
                  <a16:creationId xmlns:a16="http://schemas.microsoft.com/office/drawing/2014/main" id="{E51FAD0B-0D74-6A41-9F07-6334A9883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2" name="Line 2430">
              <a:extLst>
                <a:ext uri="{FF2B5EF4-FFF2-40B4-BE49-F238E27FC236}">
                  <a16:creationId xmlns:a16="http://schemas.microsoft.com/office/drawing/2014/main" id="{144E1E05-72E6-D7E8-F369-6766C8ABA1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3" name="Line 2431">
              <a:extLst>
                <a:ext uri="{FF2B5EF4-FFF2-40B4-BE49-F238E27FC236}">
                  <a16:creationId xmlns:a16="http://schemas.microsoft.com/office/drawing/2014/main" id="{F9C2E7F1-8ED9-2201-97FB-D1F971FEB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4" name="Rectangle 2432">
              <a:extLst>
                <a:ext uri="{FF2B5EF4-FFF2-40B4-BE49-F238E27FC236}">
                  <a16:creationId xmlns:a16="http://schemas.microsoft.com/office/drawing/2014/main" id="{EA4E60D1-26F4-C19B-06F3-50BD880F5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544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5" name="Line 2433">
              <a:extLst>
                <a:ext uri="{FF2B5EF4-FFF2-40B4-BE49-F238E27FC236}">
                  <a16:creationId xmlns:a16="http://schemas.microsoft.com/office/drawing/2014/main" id="{2F9B4B3A-D82A-AB34-2F66-B8BABF327F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544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6" name="Rectangle 2434">
              <a:extLst>
                <a:ext uri="{FF2B5EF4-FFF2-40B4-BE49-F238E27FC236}">
                  <a16:creationId xmlns:a16="http://schemas.microsoft.com/office/drawing/2014/main" id="{9CDB62EC-89C1-DBFB-A5AB-F17001F45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7" name="Line 2435">
              <a:extLst>
                <a:ext uri="{FF2B5EF4-FFF2-40B4-BE49-F238E27FC236}">
                  <a16:creationId xmlns:a16="http://schemas.microsoft.com/office/drawing/2014/main" id="{54AF8DD1-EE5B-A62C-545F-C5141A9F8F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8" name="Line 2436">
              <a:extLst>
                <a:ext uri="{FF2B5EF4-FFF2-40B4-BE49-F238E27FC236}">
                  <a16:creationId xmlns:a16="http://schemas.microsoft.com/office/drawing/2014/main" id="{5CD2CF69-9140-D2B9-DE9F-EA4564598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49" name="Rectangle 2437">
              <a:extLst>
                <a:ext uri="{FF2B5EF4-FFF2-40B4-BE49-F238E27FC236}">
                  <a16:creationId xmlns:a16="http://schemas.microsoft.com/office/drawing/2014/main" id="{4E1D117A-57E4-5F21-8204-1FAFB72A6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0" name="Line 2438">
              <a:extLst>
                <a:ext uri="{FF2B5EF4-FFF2-40B4-BE49-F238E27FC236}">
                  <a16:creationId xmlns:a16="http://schemas.microsoft.com/office/drawing/2014/main" id="{A344CD70-907A-FFC7-AD62-16BC40CD8F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1" name="Rectangle 2439">
              <a:extLst>
                <a:ext uri="{FF2B5EF4-FFF2-40B4-BE49-F238E27FC236}">
                  <a16:creationId xmlns:a16="http://schemas.microsoft.com/office/drawing/2014/main" id="{2D19E02F-1505-4E08-FA2B-A15125B54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2" name="Line 2440">
              <a:extLst>
                <a:ext uri="{FF2B5EF4-FFF2-40B4-BE49-F238E27FC236}">
                  <a16:creationId xmlns:a16="http://schemas.microsoft.com/office/drawing/2014/main" id="{E901BD24-44E6-3250-ECE5-78696F0D6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3" name="Line 2441">
              <a:extLst>
                <a:ext uri="{FF2B5EF4-FFF2-40B4-BE49-F238E27FC236}">
                  <a16:creationId xmlns:a16="http://schemas.microsoft.com/office/drawing/2014/main" id="{58918B8E-7C1E-E656-59F1-E61BC1C29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4" name="Rectangle 2442">
              <a:extLst>
                <a:ext uri="{FF2B5EF4-FFF2-40B4-BE49-F238E27FC236}">
                  <a16:creationId xmlns:a16="http://schemas.microsoft.com/office/drawing/2014/main" id="{7E8475C4-95B4-A44B-34E2-EDCBFEC16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5" name="Line 2443">
              <a:extLst>
                <a:ext uri="{FF2B5EF4-FFF2-40B4-BE49-F238E27FC236}">
                  <a16:creationId xmlns:a16="http://schemas.microsoft.com/office/drawing/2014/main" id="{64452487-1ED2-257D-4613-9841B02EAD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6" name="Rectangle 2444">
              <a:extLst>
                <a:ext uri="{FF2B5EF4-FFF2-40B4-BE49-F238E27FC236}">
                  <a16:creationId xmlns:a16="http://schemas.microsoft.com/office/drawing/2014/main" id="{C280F697-BE7A-4860-0200-8861F4BDA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7" name="Line 2445">
              <a:extLst>
                <a:ext uri="{FF2B5EF4-FFF2-40B4-BE49-F238E27FC236}">
                  <a16:creationId xmlns:a16="http://schemas.microsoft.com/office/drawing/2014/main" id="{1C678555-2C5C-0B56-A353-B365056A2C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8" name="Line 2446">
              <a:extLst>
                <a:ext uri="{FF2B5EF4-FFF2-40B4-BE49-F238E27FC236}">
                  <a16:creationId xmlns:a16="http://schemas.microsoft.com/office/drawing/2014/main" id="{71255D9B-E920-6C99-B2D1-AF82C6AE0B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9" name="Rectangle 2447">
              <a:extLst>
                <a:ext uri="{FF2B5EF4-FFF2-40B4-BE49-F238E27FC236}">
                  <a16:creationId xmlns:a16="http://schemas.microsoft.com/office/drawing/2014/main" id="{21462DD5-C371-7112-B9F2-41FA1078F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0" name="Line 2448">
              <a:extLst>
                <a:ext uri="{FF2B5EF4-FFF2-40B4-BE49-F238E27FC236}">
                  <a16:creationId xmlns:a16="http://schemas.microsoft.com/office/drawing/2014/main" id="{0E36F4E6-B64F-1C9E-7C87-19484F62D0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1" name="Rectangle 2449">
              <a:extLst>
                <a:ext uri="{FF2B5EF4-FFF2-40B4-BE49-F238E27FC236}">
                  <a16:creationId xmlns:a16="http://schemas.microsoft.com/office/drawing/2014/main" id="{43918EB9-478F-8F82-574E-F7D6D5603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2" name="Line 2450">
              <a:extLst>
                <a:ext uri="{FF2B5EF4-FFF2-40B4-BE49-F238E27FC236}">
                  <a16:creationId xmlns:a16="http://schemas.microsoft.com/office/drawing/2014/main" id="{5FDAC177-1002-8250-520D-5F14C15738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3" name="Line 2451">
              <a:extLst>
                <a:ext uri="{FF2B5EF4-FFF2-40B4-BE49-F238E27FC236}">
                  <a16:creationId xmlns:a16="http://schemas.microsoft.com/office/drawing/2014/main" id="{3E2E7A15-F0CD-CFDA-EF75-CAFFB09E36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4" name="Rectangle 2452">
              <a:extLst>
                <a:ext uri="{FF2B5EF4-FFF2-40B4-BE49-F238E27FC236}">
                  <a16:creationId xmlns:a16="http://schemas.microsoft.com/office/drawing/2014/main" id="{C59D6BC6-5429-73C0-056B-CEC7933FC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5" name="Line 2453">
              <a:extLst>
                <a:ext uri="{FF2B5EF4-FFF2-40B4-BE49-F238E27FC236}">
                  <a16:creationId xmlns:a16="http://schemas.microsoft.com/office/drawing/2014/main" id="{BAC5207A-58E6-EAF5-1950-1856A252FE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6" name="Rectangle 2454">
              <a:extLst>
                <a:ext uri="{FF2B5EF4-FFF2-40B4-BE49-F238E27FC236}">
                  <a16:creationId xmlns:a16="http://schemas.microsoft.com/office/drawing/2014/main" id="{385F93E8-F8AF-A7E4-945E-6E9424169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7" name="Line 2455">
              <a:extLst>
                <a:ext uri="{FF2B5EF4-FFF2-40B4-BE49-F238E27FC236}">
                  <a16:creationId xmlns:a16="http://schemas.microsoft.com/office/drawing/2014/main" id="{ECD67423-6BA3-196E-BA99-3AE09B761C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8" name="Group 2456">
            <a:extLst>
              <a:ext uri="{FF2B5EF4-FFF2-40B4-BE49-F238E27FC236}">
                <a16:creationId xmlns:a16="http://schemas.microsoft.com/office/drawing/2014/main" id="{00D957F0-2318-5C7F-3BE7-9BF44DD36545}"/>
              </a:ext>
            </a:extLst>
          </p:cNvPr>
          <p:cNvGrpSpPr>
            <a:grpSpLocks/>
          </p:cNvGrpSpPr>
          <p:nvPr/>
        </p:nvGrpSpPr>
        <p:grpSpPr bwMode="auto">
          <a:xfrm>
            <a:off x="381001" y="3059115"/>
            <a:ext cx="8512175" cy="647700"/>
            <a:chOff x="198" y="1544"/>
            <a:chExt cx="5362" cy="408"/>
          </a:xfrm>
        </p:grpSpPr>
        <p:sp>
          <p:nvSpPr>
            <p:cNvPr id="6769" name="Line 2457">
              <a:extLst>
                <a:ext uri="{FF2B5EF4-FFF2-40B4-BE49-F238E27FC236}">
                  <a16:creationId xmlns:a16="http://schemas.microsoft.com/office/drawing/2014/main" id="{30031CD8-A059-B5F4-2DCA-161FBB580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0" name="Rectangle 2458">
              <a:extLst>
                <a:ext uri="{FF2B5EF4-FFF2-40B4-BE49-F238E27FC236}">
                  <a16:creationId xmlns:a16="http://schemas.microsoft.com/office/drawing/2014/main" id="{F8C6AB50-C6EB-CC8D-6FFA-B32D5195F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1" name="Line 2459">
              <a:extLst>
                <a:ext uri="{FF2B5EF4-FFF2-40B4-BE49-F238E27FC236}">
                  <a16:creationId xmlns:a16="http://schemas.microsoft.com/office/drawing/2014/main" id="{DF12AA1C-2892-9F50-8925-6A48CFE92F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2" name="Rectangle 2460">
              <a:extLst>
                <a:ext uri="{FF2B5EF4-FFF2-40B4-BE49-F238E27FC236}">
                  <a16:creationId xmlns:a16="http://schemas.microsoft.com/office/drawing/2014/main" id="{5CF8678C-82B7-84F2-8750-EF02FD404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3" name="Line 2461">
              <a:extLst>
                <a:ext uri="{FF2B5EF4-FFF2-40B4-BE49-F238E27FC236}">
                  <a16:creationId xmlns:a16="http://schemas.microsoft.com/office/drawing/2014/main" id="{47956102-BDCE-26F5-EA2F-F24810369B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4" name="Line 2462">
              <a:extLst>
                <a:ext uri="{FF2B5EF4-FFF2-40B4-BE49-F238E27FC236}">
                  <a16:creationId xmlns:a16="http://schemas.microsoft.com/office/drawing/2014/main" id="{FD28EFB9-0DE9-4A30-6A00-C3551E31C3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5" name="Rectangle 2463">
              <a:extLst>
                <a:ext uri="{FF2B5EF4-FFF2-40B4-BE49-F238E27FC236}">
                  <a16:creationId xmlns:a16="http://schemas.microsoft.com/office/drawing/2014/main" id="{74FBE8EB-C1E5-1AAD-A707-2B2067EA5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6" name="Line 2464">
              <a:extLst>
                <a:ext uri="{FF2B5EF4-FFF2-40B4-BE49-F238E27FC236}">
                  <a16:creationId xmlns:a16="http://schemas.microsoft.com/office/drawing/2014/main" id="{182F4A04-1FD6-8F79-B1A4-BC802782F5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7" name="Rectangle 2465">
              <a:extLst>
                <a:ext uri="{FF2B5EF4-FFF2-40B4-BE49-F238E27FC236}">
                  <a16:creationId xmlns:a16="http://schemas.microsoft.com/office/drawing/2014/main" id="{0C4D87DC-A2E3-74A5-5B0F-DF210D550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8" name="Line 2466">
              <a:extLst>
                <a:ext uri="{FF2B5EF4-FFF2-40B4-BE49-F238E27FC236}">
                  <a16:creationId xmlns:a16="http://schemas.microsoft.com/office/drawing/2014/main" id="{8282DD64-B9C1-4B3B-7C59-F5CF173CF6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79" name="Line 2467">
              <a:extLst>
                <a:ext uri="{FF2B5EF4-FFF2-40B4-BE49-F238E27FC236}">
                  <a16:creationId xmlns:a16="http://schemas.microsoft.com/office/drawing/2014/main" id="{79EF0DFE-9BBF-31FE-BE46-6EB232EFAA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0" name="Rectangle 2468">
              <a:extLst>
                <a:ext uri="{FF2B5EF4-FFF2-40B4-BE49-F238E27FC236}">
                  <a16:creationId xmlns:a16="http://schemas.microsoft.com/office/drawing/2014/main" id="{EADB9F66-EE21-280E-F443-1A4BFC482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54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1" name="Line 2469">
              <a:extLst>
                <a:ext uri="{FF2B5EF4-FFF2-40B4-BE49-F238E27FC236}">
                  <a16:creationId xmlns:a16="http://schemas.microsoft.com/office/drawing/2014/main" id="{8CBC5A7D-E491-AE42-7353-1605A58628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54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2" name="Rectangle 2470">
              <a:extLst>
                <a:ext uri="{FF2B5EF4-FFF2-40B4-BE49-F238E27FC236}">
                  <a16:creationId xmlns:a16="http://schemas.microsoft.com/office/drawing/2014/main" id="{0E251E77-C7FE-5292-D26F-87F00BD53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5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3" name="Line 2471">
              <a:extLst>
                <a:ext uri="{FF2B5EF4-FFF2-40B4-BE49-F238E27FC236}">
                  <a16:creationId xmlns:a16="http://schemas.microsoft.com/office/drawing/2014/main" id="{1E3B1276-E6BA-5B24-3890-4C99884D9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54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4" name="Line 2472">
              <a:extLst>
                <a:ext uri="{FF2B5EF4-FFF2-40B4-BE49-F238E27FC236}">
                  <a16:creationId xmlns:a16="http://schemas.microsoft.com/office/drawing/2014/main" id="{7A216927-393B-FB12-80CE-7D3AD7AE09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5" name="Rectangle 2473">
              <a:extLst>
                <a:ext uri="{FF2B5EF4-FFF2-40B4-BE49-F238E27FC236}">
                  <a16:creationId xmlns:a16="http://schemas.microsoft.com/office/drawing/2014/main" id="{EC0BDFB3-C6C9-8C36-3C95-A01BAA3BA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544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6" name="Line 2474">
              <a:extLst>
                <a:ext uri="{FF2B5EF4-FFF2-40B4-BE49-F238E27FC236}">
                  <a16:creationId xmlns:a16="http://schemas.microsoft.com/office/drawing/2014/main" id="{78018746-D15F-A89E-126F-B1054F3B8A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544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7" name="Rectangle 2475">
              <a:extLst>
                <a:ext uri="{FF2B5EF4-FFF2-40B4-BE49-F238E27FC236}">
                  <a16:creationId xmlns:a16="http://schemas.microsoft.com/office/drawing/2014/main" id="{9523EC4B-F54F-5312-1FB1-54237512E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8" name="Line 2476">
              <a:extLst>
                <a:ext uri="{FF2B5EF4-FFF2-40B4-BE49-F238E27FC236}">
                  <a16:creationId xmlns:a16="http://schemas.microsoft.com/office/drawing/2014/main" id="{495A1FF1-9478-8352-748F-0338E7DEE0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89" name="Line 2477">
              <a:extLst>
                <a:ext uri="{FF2B5EF4-FFF2-40B4-BE49-F238E27FC236}">
                  <a16:creationId xmlns:a16="http://schemas.microsoft.com/office/drawing/2014/main" id="{33AF4AE8-3AA1-D955-DFCA-BCE4BB56C3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0" name="Rectangle 2478">
              <a:extLst>
                <a:ext uri="{FF2B5EF4-FFF2-40B4-BE49-F238E27FC236}">
                  <a16:creationId xmlns:a16="http://schemas.microsoft.com/office/drawing/2014/main" id="{449B3E7A-1899-8BF2-41E9-F72723070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544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1" name="Line 2479">
              <a:extLst>
                <a:ext uri="{FF2B5EF4-FFF2-40B4-BE49-F238E27FC236}">
                  <a16:creationId xmlns:a16="http://schemas.microsoft.com/office/drawing/2014/main" id="{3E074C7F-C4B0-3183-3236-88F702C2C1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544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2" name="Rectangle 2480">
              <a:extLst>
                <a:ext uri="{FF2B5EF4-FFF2-40B4-BE49-F238E27FC236}">
                  <a16:creationId xmlns:a16="http://schemas.microsoft.com/office/drawing/2014/main" id="{C171D81F-B950-35D9-0F58-EA801FE77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5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3" name="Line 2481">
              <a:extLst>
                <a:ext uri="{FF2B5EF4-FFF2-40B4-BE49-F238E27FC236}">
                  <a16:creationId xmlns:a16="http://schemas.microsoft.com/office/drawing/2014/main" id="{1DE312C4-7CDE-0642-5FF6-DB079ECFD9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54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4" name="Line 2482">
              <a:extLst>
                <a:ext uri="{FF2B5EF4-FFF2-40B4-BE49-F238E27FC236}">
                  <a16:creationId xmlns:a16="http://schemas.microsoft.com/office/drawing/2014/main" id="{92FAA251-406F-D2F9-70D0-66F7E91C9C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54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5" name="Rectangle 2483">
              <a:extLst>
                <a:ext uri="{FF2B5EF4-FFF2-40B4-BE49-F238E27FC236}">
                  <a16:creationId xmlns:a16="http://schemas.microsoft.com/office/drawing/2014/main" id="{C54A11BC-088A-6E01-C413-D6758ED6A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6" name="Line 2484">
              <a:extLst>
                <a:ext uri="{FF2B5EF4-FFF2-40B4-BE49-F238E27FC236}">
                  <a16:creationId xmlns:a16="http://schemas.microsoft.com/office/drawing/2014/main" id="{13FDE2A5-ADED-B5D7-87CE-0E0B08EDF1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7" name="Rectangle 2485">
              <a:extLst>
                <a:ext uri="{FF2B5EF4-FFF2-40B4-BE49-F238E27FC236}">
                  <a16:creationId xmlns:a16="http://schemas.microsoft.com/office/drawing/2014/main" id="{850C517D-61CF-A7AB-4A84-381DEAB08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8" name="Line 2486">
              <a:extLst>
                <a:ext uri="{FF2B5EF4-FFF2-40B4-BE49-F238E27FC236}">
                  <a16:creationId xmlns:a16="http://schemas.microsoft.com/office/drawing/2014/main" id="{DA834518-7DD3-35C6-C347-B9372352D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99" name="Rectangle 2487">
              <a:extLst>
                <a:ext uri="{FF2B5EF4-FFF2-40B4-BE49-F238E27FC236}">
                  <a16:creationId xmlns:a16="http://schemas.microsoft.com/office/drawing/2014/main" id="{7665133F-EDF3-AD93-4FD5-214972B9B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0" name="Line 2488">
              <a:extLst>
                <a:ext uri="{FF2B5EF4-FFF2-40B4-BE49-F238E27FC236}">
                  <a16:creationId xmlns:a16="http://schemas.microsoft.com/office/drawing/2014/main" id="{7ED77D91-0CE9-DF71-4D05-A98C1849DF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1" name="Rectangle 2489">
              <a:extLst>
                <a:ext uri="{FF2B5EF4-FFF2-40B4-BE49-F238E27FC236}">
                  <a16:creationId xmlns:a16="http://schemas.microsoft.com/office/drawing/2014/main" id="{F6F59DE7-E6F3-F207-B864-40A79D1AA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2" name="Line 2490">
              <a:extLst>
                <a:ext uri="{FF2B5EF4-FFF2-40B4-BE49-F238E27FC236}">
                  <a16:creationId xmlns:a16="http://schemas.microsoft.com/office/drawing/2014/main" id="{935573D0-43A5-E63F-0E30-DFA8AC013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3" name="Rectangle 2491">
              <a:extLst>
                <a:ext uri="{FF2B5EF4-FFF2-40B4-BE49-F238E27FC236}">
                  <a16:creationId xmlns:a16="http://schemas.microsoft.com/office/drawing/2014/main" id="{ACA94C30-56B6-1541-C64E-BD9525902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4" name="Line 2492">
              <a:extLst>
                <a:ext uri="{FF2B5EF4-FFF2-40B4-BE49-F238E27FC236}">
                  <a16:creationId xmlns:a16="http://schemas.microsoft.com/office/drawing/2014/main" id="{FD359374-D990-49A8-9D4A-0D3398125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5" name="Rectangle 2493">
              <a:extLst>
                <a:ext uri="{FF2B5EF4-FFF2-40B4-BE49-F238E27FC236}">
                  <a16:creationId xmlns:a16="http://schemas.microsoft.com/office/drawing/2014/main" id="{45C0A94C-25D0-B368-27B4-98FE9F40B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6" name="Line 2494">
              <a:extLst>
                <a:ext uri="{FF2B5EF4-FFF2-40B4-BE49-F238E27FC236}">
                  <a16:creationId xmlns:a16="http://schemas.microsoft.com/office/drawing/2014/main" id="{32C1A0C1-3A80-64C3-9F92-DC2BDE7710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7" name="Rectangle 2495">
              <a:extLst>
                <a:ext uri="{FF2B5EF4-FFF2-40B4-BE49-F238E27FC236}">
                  <a16:creationId xmlns:a16="http://schemas.microsoft.com/office/drawing/2014/main" id="{852CBEC6-4097-78A9-BA87-01657312F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8" name="Line 2496">
              <a:extLst>
                <a:ext uri="{FF2B5EF4-FFF2-40B4-BE49-F238E27FC236}">
                  <a16:creationId xmlns:a16="http://schemas.microsoft.com/office/drawing/2014/main" id="{CA6831D8-D93D-A49F-5802-F75DB84B39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9" name="Rectangle 2497">
              <a:extLst>
                <a:ext uri="{FF2B5EF4-FFF2-40B4-BE49-F238E27FC236}">
                  <a16:creationId xmlns:a16="http://schemas.microsoft.com/office/drawing/2014/main" id="{62F24E7A-F870-6F44-55DA-F195139A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0" name="Line 2498">
              <a:extLst>
                <a:ext uri="{FF2B5EF4-FFF2-40B4-BE49-F238E27FC236}">
                  <a16:creationId xmlns:a16="http://schemas.microsoft.com/office/drawing/2014/main" id="{4BDC0B86-BA5E-27F8-15A6-15A922EA73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1" name="Rectangle 2499">
              <a:extLst>
                <a:ext uri="{FF2B5EF4-FFF2-40B4-BE49-F238E27FC236}">
                  <a16:creationId xmlns:a16="http://schemas.microsoft.com/office/drawing/2014/main" id="{807FC2BC-5A26-C5E4-E5E9-15B78848E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2" name="Line 2500">
              <a:extLst>
                <a:ext uri="{FF2B5EF4-FFF2-40B4-BE49-F238E27FC236}">
                  <a16:creationId xmlns:a16="http://schemas.microsoft.com/office/drawing/2014/main" id="{2A35F41B-EE76-7F3E-5692-3C06BA6C7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3" name="Rectangle 2501">
              <a:extLst>
                <a:ext uri="{FF2B5EF4-FFF2-40B4-BE49-F238E27FC236}">
                  <a16:creationId xmlns:a16="http://schemas.microsoft.com/office/drawing/2014/main" id="{38245306-B20A-7C6B-4EF3-960D05859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4" name="Line 2502">
              <a:extLst>
                <a:ext uri="{FF2B5EF4-FFF2-40B4-BE49-F238E27FC236}">
                  <a16:creationId xmlns:a16="http://schemas.microsoft.com/office/drawing/2014/main" id="{8247F200-7C58-4F15-A112-F9B7BF00FC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5" name="Rectangle 2503">
              <a:extLst>
                <a:ext uri="{FF2B5EF4-FFF2-40B4-BE49-F238E27FC236}">
                  <a16:creationId xmlns:a16="http://schemas.microsoft.com/office/drawing/2014/main" id="{5BE4E42A-22A4-BE04-C80D-CC571AC3B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548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6" name="Line 2504">
              <a:extLst>
                <a:ext uri="{FF2B5EF4-FFF2-40B4-BE49-F238E27FC236}">
                  <a16:creationId xmlns:a16="http://schemas.microsoft.com/office/drawing/2014/main" id="{1ACC5C2F-12CE-1173-56FC-A16156AA8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7" name="Rectangle 2505">
              <a:extLst>
                <a:ext uri="{FF2B5EF4-FFF2-40B4-BE49-F238E27FC236}">
                  <a16:creationId xmlns:a16="http://schemas.microsoft.com/office/drawing/2014/main" id="{06785E1D-4BBB-AF2C-1840-CD317EEE8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8" name="Line 2506">
              <a:extLst>
                <a:ext uri="{FF2B5EF4-FFF2-40B4-BE49-F238E27FC236}">
                  <a16:creationId xmlns:a16="http://schemas.microsoft.com/office/drawing/2014/main" id="{BFC63696-2DE2-FA20-CCD9-919B755755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19" name="Rectangle 2507">
              <a:extLst>
                <a:ext uri="{FF2B5EF4-FFF2-40B4-BE49-F238E27FC236}">
                  <a16:creationId xmlns:a16="http://schemas.microsoft.com/office/drawing/2014/main" id="{A43C8C28-7480-94CF-F9F9-98A538197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548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20" name="Line 2508">
              <a:extLst>
                <a:ext uri="{FF2B5EF4-FFF2-40B4-BE49-F238E27FC236}">
                  <a16:creationId xmlns:a16="http://schemas.microsoft.com/office/drawing/2014/main" id="{3E8A0905-3331-B66D-0813-D1D8EEBA40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548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21" name="Rectangle 2509">
              <a:extLst>
                <a:ext uri="{FF2B5EF4-FFF2-40B4-BE49-F238E27FC236}">
                  <a16:creationId xmlns:a16="http://schemas.microsoft.com/office/drawing/2014/main" id="{343656B8-1C28-1BDD-57F2-50E0EE2DF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/>
            </a:p>
          </p:txBody>
        </p:sp>
        <p:sp>
          <p:nvSpPr>
            <p:cNvPr id="6822" name="Rectangle 2510">
              <a:extLst>
                <a:ext uri="{FF2B5EF4-FFF2-40B4-BE49-F238E27FC236}">
                  <a16:creationId xmlns:a16="http://schemas.microsoft.com/office/drawing/2014/main" id="{46F4511B-E146-74AB-6527-719C9D7CB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23" name="Rectangle 2511">
              <a:extLst>
                <a:ext uri="{FF2B5EF4-FFF2-40B4-BE49-F238E27FC236}">
                  <a16:creationId xmlns:a16="http://schemas.microsoft.com/office/drawing/2014/main" id="{87FB7B09-0121-1D18-9AB6-C98CBA12A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6824" name="Rectangle 2512">
              <a:extLst>
                <a:ext uri="{FF2B5EF4-FFF2-40B4-BE49-F238E27FC236}">
                  <a16:creationId xmlns:a16="http://schemas.microsoft.com/office/drawing/2014/main" id="{41F1B635-DADC-CBEE-188E-7C171C7F0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25" name="Rectangle 2513">
              <a:extLst>
                <a:ext uri="{FF2B5EF4-FFF2-40B4-BE49-F238E27FC236}">
                  <a16:creationId xmlns:a16="http://schemas.microsoft.com/office/drawing/2014/main" id="{E9F1410F-232E-8184-1CA1-96FB223F8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6826" name="Rectangle 2514">
              <a:extLst>
                <a:ext uri="{FF2B5EF4-FFF2-40B4-BE49-F238E27FC236}">
                  <a16:creationId xmlns:a16="http://schemas.microsoft.com/office/drawing/2014/main" id="{63C24E4B-DD55-FCC2-D871-B001D67C7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27" name="Rectangle 2515">
              <a:extLst>
                <a:ext uri="{FF2B5EF4-FFF2-40B4-BE49-F238E27FC236}">
                  <a16:creationId xmlns:a16="http://schemas.microsoft.com/office/drawing/2014/main" id="{F3A48A33-75C4-0C1C-EA09-57A95876A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46</a:t>
              </a:r>
              <a:endParaRPr lang="en-US"/>
            </a:p>
          </p:txBody>
        </p:sp>
        <p:sp>
          <p:nvSpPr>
            <p:cNvPr id="6828" name="Rectangle 2516">
              <a:extLst>
                <a:ext uri="{FF2B5EF4-FFF2-40B4-BE49-F238E27FC236}">
                  <a16:creationId xmlns:a16="http://schemas.microsoft.com/office/drawing/2014/main" id="{38785789-D4AB-81E1-F1F9-637929228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29" name="Rectangle 2517">
              <a:extLst>
                <a:ext uri="{FF2B5EF4-FFF2-40B4-BE49-F238E27FC236}">
                  <a16:creationId xmlns:a16="http://schemas.microsoft.com/office/drawing/2014/main" id="{4B40DF2A-76F9-615C-378C-290BC9465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61</a:t>
              </a:r>
              <a:endParaRPr lang="en-US"/>
            </a:p>
          </p:txBody>
        </p:sp>
        <p:sp>
          <p:nvSpPr>
            <p:cNvPr id="6830" name="Rectangle 2518">
              <a:extLst>
                <a:ext uri="{FF2B5EF4-FFF2-40B4-BE49-F238E27FC236}">
                  <a16:creationId xmlns:a16="http://schemas.microsoft.com/office/drawing/2014/main" id="{A90B436E-811A-6C84-0FAE-8F9F32EEC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31" name="Rectangle 2519">
              <a:extLst>
                <a:ext uri="{FF2B5EF4-FFF2-40B4-BE49-F238E27FC236}">
                  <a16:creationId xmlns:a16="http://schemas.microsoft.com/office/drawing/2014/main" id="{80385BA9-4497-B6EA-C260-790B3486A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76</a:t>
              </a:r>
              <a:endParaRPr lang="en-US"/>
            </a:p>
          </p:txBody>
        </p:sp>
        <p:sp>
          <p:nvSpPr>
            <p:cNvPr id="6832" name="Rectangle 2520">
              <a:extLst>
                <a:ext uri="{FF2B5EF4-FFF2-40B4-BE49-F238E27FC236}">
                  <a16:creationId xmlns:a16="http://schemas.microsoft.com/office/drawing/2014/main" id="{93846794-D321-992E-9684-073A05B57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33" name="Rectangle 2521">
              <a:extLst>
                <a:ext uri="{FF2B5EF4-FFF2-40B4-BE49-F238E27FC236}">
                  <a16:creationId xmlns:a16="http://schemas.microsoft.com/office/drawing/2014/main" id="{2C9B995F-1CDC-EA15-0306-30326816E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683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91</a:t>
              </a:r>
              <a:endParaRPr lang="en-US"/>
            </a:p>
          </p:txBody>
        </p:sp>
        <p:sp>
          <p:nvSpPr>
            <p:cNvPr id="6834" name="Rectangle 2522">
              <a:extLst>
                <a:ext uri="{FF2B5EF4-FFF2-40B4-BE49-F238E27FC236}">
                  <a16:creationId xmlns:a16="http://schemas.microsoft.com/office/drawing/2014/main" id="{98998AC3-20DD-02A7-E790-7CF5F781C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35" name="Rectangle 2523">
              <a:extLst>
                <a:ext uri="{FF2B5EF4-FFF2-40B4-BE49-F238E27FC236}">
                  <a16:creationId xmlns:a16="http://schemas.microsoft.com/office/drawing/2014/main" id="{CFCDBD4D-4607-CA21-2B2F-1C75F8FE4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683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106</a:t>
              </a:r>
              <a:endParaRPr lang="en-US"/>
            </a:p>
          </p:txBody>
        </p:sp>
        <p:sp>
          <p:nvSpPr>
            <p:cNvPr id="6836" name="Rectangle 2524">
              <a:extLst>
                <a:ext uri="{FF2B5EF4-FFF2-40B4-BE49-F238E27FC236}">
                  <a16:creationId xmlns:a16="http://schemas.microsoft.com/office/drawing/2014/main" id="{8E950EA1-5CB7-5BE5-9F4A-EE4ACB47D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37" name="Rectangle 2525">
              <a:extLst>
                <a:ext uri="{FF2B5EF4-FFF2-40B4-BE49-F238E27FC236}">
                  <a16:creationId xmlns:a16="http://schemas.microsoft.com/office/drawing/2014/main" id="{DDE65543-E1B9-7DA1-B3ED-BFF3A5174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683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121</a:t>
              </a:r>
              <a:endParaRPr lang="en-US"/>
            </a:p>
          </p:txBody>
        </p:sp>
        <p:sp>
          <p:nvSpPr>
            <p:cNvPr id="6838" name="Rectangle 2526">
              <a:extLst>
                <a:ext uri="{FF2B5EF4-FFF2-40B4-BE49-F238E27FC236}">
                  <a16:creationId xmlns:a16="http://schemas.microsoft.com/office/drawing/2014/main" id="{D69F5BA0-19BE-FCFB-BC3A-5F85467E6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39" name="Rectangle 2527">
              <a:extLst>
                <a:ext uri="{FF2B5EF4-FFF2-40B4-BE49-F238E27FC236}">
                  <a16:creationId xmlns:a16="http://schemas.microsoft.com/office/drawing/2014/main" id="{738A748B-F51A-8B52-9291-881AE78FC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683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135</a:t>
              </a:r>
              <a:endParaRPr lang="en-US"/>
            </a:p>
          </p:txBody>
        </p:sp>
        <p:sp>
          <p:nvSpPr>
            <p:cNvPr id="6840" name="Rectangle 2528">
              <a:extLst>
                <a:ext uri="{FF2B5EF4-FFF2-40B4-BE49-F238E27FC236}">
                  <a16:creationId xmlns:a16="http://schemas.microsoft.com/office/drawing/2014/main" id="{F6FEE6F4-9EF4-A2B2-EAE0-93731F243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41" name="Rectangle 2529">
              <a:extLst>
                <a:ext uri="{FF2B5EF4-FFF2-40B4-BE49-F238E27FC236}">
                  <a16:creationId xmlns:a16="http://schemas.microsoft.com/office/drawing/2014/main" id="{25FD3398-22EE-2F29-2CB3-18E822D50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683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149</a:t>
              </a:r>
              <a:endParaRPr lang="en-US"/>
            </a:p>
          </p:txBody>
        </p:sp>
        <p:sp>
          <p:nvSpPr>
            <p:cNvPr id="6842" name="Rectangle 2530">
              <a:extLst>
                <a:ext uri="{FF2B5EF4-FFF2-40B4-BE49-F238E27FC236}">
                  <a16:creationId xmlns:a16="http://schemas.microsoft.com/office/drawing/2014/main" id="{CC753CB3-06F0-24BF-15AE-2B6E1276D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43" name="Rectangle 2531">
              <a:extLst>
                <a:ext uri="{FF2B5EF4-FFF2-40B4-BE49-F238E27FC236}">
                  <a16:creationId xmlns:a16="http://schemas.microsoft.com/office/drawing/2014/main" id="{F6D048F8-1F40-DC25-9A70-9317FB74C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683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162</a:t>
              </a:r>
              <a:endParaRPr lang="en-US"/>
            </a:p>
          </p:txBody>
        </p:sp>
        <p:sp>
          <p:nvSpPr>
            <p:cNvPr id="6844" name="Rectangle 2532">
              <a:extLst>
                <a:ext uri="{FF2B5EF4-FFF2-40B4-BE49-F238E27FC236}">
                  <a16:creationId xmlns:a16="http://schemas.microsoft.com/office/drawing/2014/main" id="{AE2A6E11-770A-023D-34C7-FB3579469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1683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845" name="Rectangle 2533">
              <a:extLst>
                <a:ext uri="{FF2B5EF4-FFF2-40B4-BE49-F238E27FC236}">
                  <a16:creationId xmlns:a16="http://schemas.microsoft.com/office/drawing/2014/main" id="{5F75F52F-8725-6AFD-AA3C-F3C1A05F6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46" name="Line 2534">
              <a:extLst>
                <a:ext uri="{FF2B5EF4-FFF2-40B4-BE49-F238E27FC236}">
                  <a16:creationId xmlns:a16="http://schemas.microsoft.com/office/drawing/2014/main" id="{BD1A643F-2B23-DE9B-AA92-F8C28FA382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47" name="Line 2535">
              <a:extLst>
                <a:ext uri="{FF2B5EF4-FFF2-40B4-BE49-F238E27FC236}">
                  <a16:creationId xmlns:a16="http://schemas.microsoft.com/office/drawing/2014/main" id="{EB768108-755D-DD89-7331-04B3C30453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48" name="Rectangle 2536">
              <a:extLst>
                <a:ext uri="{FF2B5EF4-FFF2-40B4-BE49-F238E27FC236}">
                  <a16:creationId xmlns:a16="http://schemas.microsoft.com/office/drawing/2014/main" id="{114D11B3-A351-88DF-FC09-D4039BAFD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676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49" name="Line 2537">
              <a:extLst>
                <a:ext uri="{FF2B5EF4-FFF2-40B4-BE49-F238E27FC236}">
                  <a16:creationId xmlns:a16="http://schemas.microsoft.com/office/drawing/2014/main" id="{0146EE26-4D6C-F51C-A494-3C5EDBA440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676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0" name="Rectangle 2538">
              <a:extLst>
                <a:ext uri="{FF2B5EF4-FFF2-40B4-BE49-F238E27FC236}">
                  <a16:creationId xmlns:a16="http://schemas.microsoft.com/office/drawing/2014/main" id="{98563BCB-FDC9-BC54-5116-653A0C9C2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1" name="Line 2539">
              <a:extLst>
                <a:ext uri="{FF2B5EF4-FFF2-40B4-BE49-F238E27FC236}">
                  <a16:creationId xmlns:a16="http://schemas.microsoft.com/office/drawing/2014/main" id="{9B5DF389-7381-7D94-F847-7FA8BD1ED6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2" name="Line 2540">
              <a:extLst>
                <a:ext uri="{FF2B5EF4-FFF2-40B4-BE49-F238E27FC236}">
                  <a16:creationId xmlns:a16="http://schemas.microsoft.com/office/drawing/2014/main" id="{F441271A-56F4-FD23-9F16-41802ABEA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3" name="Rectangle 2541">
              <a:extLst>
                <a:ext uri="{FF2B5EF4-FFF2-40B4-BE49-F238E27FC236}">
                  <a16:creationId xmlns:a16="http://schemas.microsoft.com/office/drawing/2014/main" id="{2A769102-83D4-7377-EFBD-4575891C0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4" name="Line 2542">
              <a:extLst>
                <a:ext uri="{FF2B5EF4-FFF2-40B4-BE49-F238E27FC236}">
                  <a16:creationId xmlns:a16="http://schemas.microsoft.com/office/drawing/2014/main" id="{1357E737-4D9C-9514-EAE9-999916F8B5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5" name="Rectangle 2543">
              <a:extLst>
                <a:ext uri="{FF2B5EF4-FFF2-40B4-BE49-F238E27FC236}">
                  <a16:creationId xmlns:a16="http://schemas.microsoft.com/office/drawing/2014/main" id="{A47CEEE4-56D1-65A6-39D1-ECDBFF73C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6" name="Line 2544">
              <a:extLst>
                <a:ext uri="{FF2B5EF4-FFF2-40B4-BE49-F238E27FC236}">
                  <a16:creationId xmlns:a16="http://schemas.microsoft.com/office/drawing/2014/main" id="{EFDBB967-B67E-C64C-8DCE-4A7EF2235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7" name="Line 2545">
              <a:extLst>
                <a:ext uri="{FF2B5EF4-FFF2-40B4-BE49-F238E27FC236}">
                  <a16:creationId xmlns:a16="http://schemas.microsoft.com/office/drawing/2014/main" id="{699526F8-D6E3-8E18-0CCD-7E495BEFC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8" name="Rectangle 2546">
              <a:extLst>
                <a:ext uri="{FF2B5EF4-FFF2-40B4-BE49-F238E27FC236}">
                  <a16:creationId xmlns:a16="http://schemas.microsoft.com/office/drawing/2014/main" id="{5B1820FA-F888-4A9D-EB03-9FF012E2A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676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9" name="Line 2547">
              <a:extLst>
                <a:ext uri="{FF2B5EF4-FFF2-40B4-BE49-F238E27FC236}">
                  <a16:creationId xmlns:a16="http://schemas.microsoft.com/office/drawing/2014/main" id="{67CF01D6-9D01-0095-ECE4-5E50B2A0C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676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0" name="Rectangle 2548">
              <a:extLst>
                <a:ext uri="{FF2B5EF4-FFF2-40B4-BE49-F238E27FC236}">
                  <a16:creationId xmlns:a16="http://schemas.microsoft.com/office/drawing/2014/main" id="{017E117E-DD95-07E1-63B6-AA8D14FCE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1" name="Line 2549">
              <a:extLst>
                <a:ext uri="{FF2B5EF4-FFF2-40B4-BE49-F238E27FC236}">
                  <a16:creationId xmlns:a16="http://schemas.microsoft.com/office/drawing/2014/main" id="{E31E1885-E159-8E47-D56D-8E8ACFA545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2" name="Line 2550">
              <a:extLst>
                <a:ext uri="{FF2B5EF4-FFF2-40B4-BE49-F238E27FC236}">
                  <a16:creationId xmlns:a16="http://schemas.microsoft.com/office/drawing/2014/main" id="{2C2D47DB-5084-5EB7-B446-B60E2181C7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3" name="Rectangle 2551">
              <a:extLst>
                <a:ext uri="{FF2B5EF4-FFF2-40B4-BE49-F238E27FC236}">
                  <a16:creationId xmlns:a16="http://schemas.microsoft.com/office/drawing/2014/main" id="{561266FE-8E2E-973E-9FE1-0511AA081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4" name="Line 2552">
              <a:extLst>
                <a:ext uri="{FF2B5EF4-FFF2-40B4-BE49-F238E27FC236}">
                  <a16:creationId xmlns:a16="http://schemas.microsoft.com/office/drawing/2014/main" id="{94F446CE-BE62-777B-B38C-F8599E5DDB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5" name="Rectangle 2553">
              <a:extLst>
                <a:ext uri="{FF2B5EF4-FFF2-40B4-BE49-F238E27FC236}">
                  <a16:creationId xmlns:a16="http://schemas.microsoft.com/office/drawing/2014/main" id="{07A20C65-4C27-C316-7AD3-BB2F24B75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6" name="Line 2554">
              <a:extLst>
                <a:ext uri="{FF2B5EF4-FFF2-40B4-BE49-F238E27FC236}">
                  <a16:creationId xmlns:a16="http://schemas.microsoft.com/office/drawing/2014/main" id="{9DD686C8-E93B-D7AD-0ED6-FAD6747392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7" name="Line 2555">
              <a:extLst>
                <a:ext uri="{FF2B5EF4-FFF2-40B4-BE49-F238E27FC236}">
                  <a16:creationId xmlns:a16="http://schemas.microsoft.com/office/drawing/2014/main" id="{827ECC72-00CF-2C3D-9E40-69F7D0B42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8" name="Rectangle 2556">
              <a:extLst>
                <a:ext uri="{FF2B5EF4-FFF2-40B4-BE49-F238E27FC236}">
                  <a16:creationId xmlns:a16="http://schemas.microsoft.com/office/drawing/2014/main" id="{6AC72B72-66D9-2B5C-5830-57930B5A9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9" name="Line 2557">
              <a:extLst>
                <a:ext uri="{FF2B5EF4-FFF2-40B4-BE49-F238E27FC236}">
                  <a16:creationId xmlns:a16="http://schemas.microsoft.com/office/drawing/2014/main" id="{571C76E2-CB14-CD50-228E-340CCA9FB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0" name="Rectangle 2558">
              <a:extLst>
                <a:ext uri="{FF2B5EF4-FFF2-40B4-BE49-F238E27FC236}">
                  <a16:creationId xmlns:a16="http://schemas.microsoft.com/office/drawing/2014/main" id="{B9BAF5D7-B941-A8ED-7B12-1A4847914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1" name="Line 2559">
              <a:extLst>
                <a:ext uri="{FF2B5EF4-FFF2-40B4-BE49-F238E27FC236}">
                  <a16:creationId xmlns:a16="http://schemas.microsoft.com/office/drawing/2014/main" id="{B7ED35F6-B47A-4CCF-C7F3-A1DEF91A18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2" name="Line 2560">
              <a:extLst>
                <a:ext uri="{FF2B5EF4-FFF2-40B4-BE49-F238E27FC236}">
                  <a16:creationId xmlns:a16="http://schemas.microsoft.com/office/drawing/2014/main" id="{2DD21051-D66F-B02A-E4B3-C419B616A3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3" name="Rectangle 2561">
              <a:extLst>
                <a:ext uri="{FF2B5EF4-FFF2-40B4-BE49-F238E27FC236}">
                  <a16:creationId xmlns:a16="http://schemas.microsoft.com/office/drawing/2014/main" id="{CFEA4BBA-44B8-BBF7-526E-AD0D4EAA0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4" name="Line 2562">
              <a:extLst>
                <a:ext uri="{FF2B5EF4-FFF2-40B4-BE49-F238E27FC236}">
                  <a16:creationId xmlns:a16="http://schemas.microsoft.com/office/drawing/2014/main" id="{ECA6B83B-61C5-3F37-EAA6-5F22D983E3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5" name="Rectangle 2563">
              <a:extLst>
                <a:ext uri="{FF2B5EF4-FFF2-40B4-BE49-F238E27FC236}">
                  <a16:creationId xmlns:a16="http://schemas.microsoft.com/office/drawing/2014/main" id="{21064CCA-0A70-0D55-279B-C67BF41F6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6" name="Line 2564">
              <a:extLst>
                <a:ext uri="{FF2B5EF4-FFF2-40B4-BE49-F238E27FC236}">
                  <a16:creationId xmlns:a16="http://schemas.microsoft.com/office/drawing/2014/main" id="{4A85F9FD-C07F-D911-B071-FA31EE9DBC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7" name="Line 2565">
              <a:extLst>
                <a:ext uri="{FF2B5EF4-FFF2-40B4-BE49-F238E27FC236}">
                  <a16:creationId xmlns:a16="http://schemas.microsoft.com/office/drawing/2014/main" id="{30CF17B1-FC87-0282-5B13-E790F45F76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8" name="Rectangle 2566">
              <a:extLst>
                <a:ext uri="{FF2B5EF4-FFF2-40B4-BE49-F238E27FC236}">
                  <a16:creationId xmlns:a16="http://schemas.microsoft.com/office/drawing/2014/main" id="{425A62B5-BB31-0A1C-5DF1-692CC6110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9" name="Line 2567">
              <a:extLst>
                <a:ext uri="{FF2B5EF4-FFF2-40B4-BE49-F238E27FC236}">
                  <a16:creationId xmlns:a16="http://schemas.microsoft.com/office/drawing/2014/main" id="{D1E45280-DD8B-329B-AB66-E18A55FA5E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0" name="Rectangle 2568">
              <a:extLst>
                <a:ext uri="{FF2B5EF4-FFF2-40B4-BE49-F238E27FC236}">
                  <a16:creationId xmlns:a16="http://schemas.microsoft.com/office/drawing/2014/main" id="{D9247E61-127C-F6E1-5735-5B7C21772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1" name="Line 2569">
              <a:extLst>
                <a:ext uri="{FF2B5EF4-FFF2-40B4-BE49-F238E27FC236}">
                  <a16:creationId xmlns:a16="http://schemas.microsoft.com/office/drawing/2014/main" id="{66E4FCC9-261E-7EC9-932B-A8CE396D6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2" name="Line 2570">
              <a:extLst>
                <a:ext uri="{FF2B5EF4-FFF2-40B4-BE49-F238E27FC236}">
                  <a16:creationId xmlns:a16="http://schemas.microsoft.com/office/drawing/2014/main" id="{B1443A86-2430-E610-3988-8853E6840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3" name="Rectangle 2571">
              <a:extLst>
                <a:ext uri="{FF2B5EF4-FFF2-40B4-BE49-F238E27FC236}">
                  <a16:creationId xmlns:a16="http://schemas.microsoft.com/office/drawing/2014/main" id="{E805B559-DA13-2722-A4DB-1BAB72DAA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4" name="Line 2572">
              <a:extLst>
                <a:ext uri="{FF2B5EF4-FFF2-40B4-BE49-F238E27FC236}">
                  <a16:creationId xmlns:a16="http://schemas.microsoft.com/office/drawing/2014/main" id="{038C5C08-4C33-0399-E607-A370B3D9B2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5" name="Rectangle 2573">
              <a:extLst>
                <a:ext uri="{FF2B5EF4-FFF2-40B4-BE49-F238E27FC236}">
                  <a16:creationId xmlns:a16="http://schemas.microsoft.com/office/drawing/2014/main" id="{DFA2C5AE-9D84-DEA6-A525-79F638968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6" name="Line 2574">
              <a:extLst>
                <a:ext uri="{FF2B5EF4-FFF2-40B4-BE49-F238E27FC236}">
                  <a16:creationId xmlns:a16="http://schemas.microsoft.com/office/drawing/2014/main" id="{8B286F12-B8E3-DE8F-C9CA-5E4FD9672F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7" name="Line 2575">
              <a:extLst>
                <a:ext uri="{FF2B5EF4-FFF2-40B4-BE49-F238E27FC236}">
                  <a16:creationId xmlns:a16="http://schemas.microsoft.com/office/drawing/2014/main" id="{9484645C-1223-538A-6B71-55ABD7887E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8" name="Rectangle 2576">
              <a:extLst>
                <a:ext uri="{FF2B5EF4-FFF2-40B4-BE49-F238E27FC236}">
                  <a16:creationId xmlns:a16="http://schemas.microsoft.com/office/drawing/2014/main" id="{EEA81A21-C862-7848-8610-D31EF75A3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9" name="Line 2577">
              <a:extLst>
                <a:ext uri="{FF2B5EF4-FFF2-40B4-BE49-F238E27FC236}">
                  <a16:creationId xmlns:a16="http://schemas.microsoft.com/office/drawing/2014/main" id="{916465D8-7E8F-B667-52C3-4395505FA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0" name="Rectangle 2578">
              <a:extLst>
                <a:ext uri="{FF2B5EF4-FFF2-40B4-BE49-F238E27FC236}">
                  <a16:creationId xmlns:a16="http://schemas.microsoft.com/office/drawing/2014/main" id="{B6A1E16B-DA0E-FE77-4FA9-80E90C6E3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1" name="Line 2579">
              <a:extLst>
                <a:ext uri="{FF2B5EF4-FFF2-40B4-BE49-F238E27FC236}">
                  <a16:creationId xmlns:a16="http://schemas.microsoft.com/office/drawing/2014/main" id="{922571EA-0E5F-142B-EE68-DED7D363D5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2" name="Line 2580">
              <a:extLst>
                <a:ext uri="{FF2B5EF4-FFF2-40B4-BE49-F238E27FC236}">
                  <a16:creationId xmlns:a16="http://schemas.microsoft.com/office/drawing/2014/main" id="{042D8F57-D9FB-CCCE-9D2B-DC4DC56242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3" name="Rectangle 2581">
              <a:extLst>
                <a:ext uri="{FF2B5EF4-FFF2-40B4-BE49-F238E27FC236}">
                  <a16:creationId xmlns:a16="http://schemas.microsoft.com/office/drawing/2014/main" id="{1DBC4195-2DD0-7091-8820-4F842D077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676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4" name="Line 2582">
              <a:extLst>
                <a:ext uri="{FF2B5EF4-FFF2-40B4-BE49-F238E27FC236}">
                  <a16:creationId xmlns:a16="http://schemas.microsoft.com/office/drawing/2014/main" id="{58176035-29CD-B926-0CC6-028EE1B9EA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676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5" name="Rectangle 2583">
              <a:extLst>
                <a:ext uri="{FF2B5EF4-FFF2-40B4-BE49-F238E27FC236}">
                  <a16:creationId xmlns:a16="http://schemas.microsoft.com/office/drawing/2014/main" id="{A577D2A5-B6D0-B6BF-C2A9-FCF751775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6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6" name="Line 2584">
              <a:extLst>
                <a:ext uri="{FF2B5EF4-FFF2-40B4-BE49-F238E27FC236}">
                  <a16:creationId xmlns:a16="http://schemas.microsoft.com/office/drawing/2014/main" id="{3578768B-6CEE-EB30-4EE5-214AEAA6C7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67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7" name="Line 2585">
              <a:extLst>
                <a:ext uri="{FF2B5EF4-FFF2-40B4-BE49-F238E27FC236}">
                  <a16:creationId xmlns:a16="http://schemas.microsoft.com/office/drawing/2014/main" id="{327791EF-260D-1A76-5DFE-C9F5C066BE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8" name="Rectangle 2586">
              <a:extLst>
                <a:ext uri="{FF2B5EF4-FFF2-40B4-BE49-F238E27FC236}">
                  <a16:creationId xmlns:a16="http://schemas.microsoft.com/office/drawing/2014/main" id="{A0A18D9B-8C65-D40C-6C99-5BF1F22AA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676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9" name="Line 2587">
              <a:extLst>
                <a:ext uri="{FF2B5EF4-FFF2-40B4-BE49-F238E27FC236}">
                  <a16:creationId xmlns:a16="http://schemas.microsoft.com/office/drawing/2014/main" id="{703F1620-FCC7-F277-517B-7B615EF568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676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0" name="Rectangle 2588">
              <a:extLst>
                <a:ext uri="{FF2B5EF4-FFF2-40B4-BE49-F238E27FC236}">
                  <a16:creationId xmlns:a16="http://schemas.microsoft.com/office/drawing/2014/main" id="{078F6283-5DA3-E450-1EE8-EB065AACD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1" name="Line 2589">
              <a:extLst>
                <a:ext uri="{FF2B5EF4-FFF2-40B4-BE49-F238E27FC236}">
                  <a16:creationId xmlns:a16="http://schemas.microsoft.com/office/drawing/2014/main" id="{FBFF8A80-16AF-C9B7-3825-25C86F6A0A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2" name="Line 2590">
              <a:extLst>
                <a:ext uri="{FF2B5EF4-FFF2-40B4-BE49-F238E27FC236}">
                  <a16:creationId xmlns:a16="http://schemas.microsoft.com/office/drawing/2014/main" id="{A0829AC6-2AF4-50B4-37D6-9F91B8324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3" name="Rectangle 2591">
              <a:extLst>
                <a:ext uri="{FF2B5EF4-FFF2-40B4-BE49-F238E27FC236}">
                  <a16:creationId xmlns:a16="http://schemas.microsoft.com/office/drawing/2014/main" id="{2BE9EAC6-3002-0573-7018-48EAE73C3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676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4" name="Line 2592">
              <a:extLst>
                <a:ext uri="{FF2B5EF4-FFF2-40B4-BE49-F238E27FC236}">
                  <a16:creationId xmlns:a16="http://schemas.microsoft.com/office/drawing/2014/main" id="{14535301-5C89-98F6-C49B-2628AA0577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676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5" name="Rectangle 2593">
              <a:extLst>
                <a:ext uri="{FF2B5EF4-FFF2-40B4-BE49-F238E27FC236}">
                  <a16:creationId xmlns:a16="http://schemas.microsoft.com/office/drawing/2014/main" id="{8144F36B-0EDC-7742-3561-FFE008E40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67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6" name="Line 2594">
              <a:extLst>
                <a:ext uri="{FF2B5EF4-FFF2-40B4-BE49-F238E27FC236}">
                  <a16:creationId xmlns:a16="http://schemas.microsoft.com/office/drawing/2014/main" id="{30F77BE6-2D1C-3817-2730-BAD1326DB1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676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7" name="Line 2595">
              <a:extLst>
                <a:ext uri="{FF2B5EF4-FFF2-40B4-BE49-F238E27FC236}">
                  <a16:creationId xmlns:a16="http://schemas.microsoft.com/office/drawing/2014/main" id="{B915E3CA-FDE1-99A4-AC3C-DDD97B5E3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67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8" name="Rectangle 2596">
              <a:extLst>
                <a:ext uri="{FF2B5EF4-FFF2-40B4-BE49-F238E27FC236}">
                  <a16:creationId xmlns:a16="http://schemas.microsoft.com/office/drawing/2014/main" id="{AADFE917-9C26-9CFC-1A4A-239B8C761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9" name="Line 2597">
              <a:extLst>
                <a:ext uri="{FF2B5EF4-FFF2-40B4-BE49-F238E27FC236}">
                  <a16:creationId xmlns:a16="http://schemas.microsoft.com/office/drawing/2014/main" id="{8BBAD2F5-AEE8-4ABA-C493-2FBB6CFC27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0" name="Rectangle 2598">
              <a:extLst>
                <a:ext uri="{FF2B5EF4-FFF2-40B4-BE49-F238E27FC236}">
                  <a16:creationId xmlns:a16="http://schemas.microsoft.com/office/drawing/2014/main" id="{FE086829-B153-F651-44F6-23F58F689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1" name="Line 2599">
              <a:extLst>
                <a:ext uri="{FF2B5EF4-FFF2-40B4-BE49-F238E27FC236}">
                  <a16:creationId xmlns:a16="http://schemas.microsoft.com/office/drawing/2014/main" id="{107F8DBE-E1A7-CC8A-D9E1-DB3D8D16A5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2" name="Rectangle 2600">
              <a:extLst>
                <a:ext uri="{FF2B5EF4-FFF2-40B4-BE49-F238E27FC236}">
                  <a16:creationId xmlns:a16="http://schemas.microsoft.com/office/drawing/2014/main" id="{31AA5216-EE95-AB9C-6A01-23E0AA5F8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3" name="Line 2601">
              <a:extLst>
                <a:ext uri="{FF2B5EF4-FFF2-40B4-BE49-F238E27FC236}">
                  <a16:creationId xmlns:a16="http://schemas.microsoft.com/office/drawing/2014/main" id="{8C1A8FEF-A749-945C-6DD3-FCEBD93BC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4" name="Rectangle 2602">
              <a:extLst>
                <a:ext uri="{FF2B5EF4-FFF2-40B4-BE49-F238E27FC236}">
                  <a16:creationId xmlns:a16="http://schemas.microsoft.com/office/drawing/2014/main" id="{F0F61165-F9D1-B507-C8E8-798C1B78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5" name="Line 2603">
              <a:extLst>
                <a:ext uri="{FF2B5EF4-FFF2-40B4-BE49-F238E27FC236}">
                  <a16:creationId xmlns:a16="http://schemas.microsoft.com/office/drawing/2014/main" id="{A41AC904-1DB6-9F1C-7BAE-F7FCE6E63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6" name="Rectangle 2604">
              <a:extLst>
                <a:ext uri="{FF2B5EF4-FFF2-40B4-BE49-F238E27FC236}">
                  <a16:creationId xmlns:a16="http://schemas.microsoft.com/office/drawing/2014/main" id="{2E35F3CD-D58C-E01F-5B69-521FBCF2E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7" name="Line 2605">
              <a:extLst>
                <a:ext uri="{FF2B5EF4-FFF2-40B4-BE49-F238E27FC236}">
                  <a16:creationId xmlns:a16="http://schemas.microsoft.com/office/drawing/2014/main" id="{B8CE851F-4E94-D024-A9EA-582141D88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8" name="Rectangle 2606">
              <a:extLst>
                <a:ext uri="{FF2B5EF4-FFF2-40B4-BE49-F238E27FC236}">
                  <a16:creationId xmlns:a16="http://schemas.microsoft.com/office/drawing/2014/main" id="{51171F99-702A-6692-B2CD-C540E4BBE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9" name="Line 2607">
              <a:extLst>
                <a:ext uri="{FF2B5EF4-FFF2-40B4-BE49-F238E27FC236}">
                  <a16:creationId xmlns:a16="http://schemas.microsoft.com/office/drawing/2014/main" id="{B3EF266D-3B43-3CD6-749C-8CB7D0005E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0" name="Rectangle 2608">
              <a:extLst>
                <a:ext uri="{FF2B5EF4-FFF2-40B4-BE49-F238E27FC236}">
                  <a16:creationId xmlns:a16="http://schemas.microsoft.com/office/drawing/2014/main" id="{085715FD-B0D9-CBFD-69F2-A44C8453F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1" name="Line 2609">
              <a:extLst>
                <a:ext uri="{FF2B5EF4-FFF2-40B4-BE49-F238E27FC236}">
                  <a16:creationId xmlns:a16="http://schemas.microsoft.com/office/drawing/2014/main" id="{B43D0788-6A0E-DB23-4F00-A5144B2092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2" name="Rectangle 2610">
              <a:extLst>
                <a:ext uri="{FF2B5EF4-FFF2-40B4-BE49-F238E27FC236}">
                  <a16:creationId xmlns:a16="http://schemas.microsoft.com/office/drawing/2014/main" id="{0C32DAE0-123A-E83D-C52C-680DF8A18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3" name="Line 2611">
              <a:extLst>
                <a:ext uri="{FF2B5EF4-FFF2-40B4-BE49-F238E27FC236}">
                  <a16:creationId xmlns:a16="http://schemas.microsoft.com/office/drawing/2014/main" id="{09EBFC0D-55AA-CDD5-3952-2F0825600D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4" name="Rectangle 2612">
              <a:extLst>
                <a:ext uri="{FF2B5EF4-FFF2-40B4-BE49-F238E27FC236}">
                  <a16:creationId xmlns:a16="http://schemas.microsoft.com/office/drawing/2014/main" id="{32F7D7A0-D6F7-1C98-DB9B-E21BEE082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5" name="Line 2613">
              <a:extLst>
                <a:ext uri="{FF2B5EF4-FFF2-40B4-BE49-F238E27FC236}">
                  <a16:creationId xmlns:a16="http://schemas.microsoft.com/office/drawing/2014/main" id="{8F588EA1-0D56-E673-E05C-42F5EEF5A6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6" name="Rectangle 2614">
              <a:extLst>
                <a:ext uri="{FF2B5EF4-FFF2-40B4-BE49-F238E27FC236}">
                  <a16:creationId xmlns:a16="http://schemas.microsoft.com/office/drawing/2014/main" id="{46003F75-FD6E-889B-EEA5-1000F4BB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7" name="Line 2615">
              <a:extLst>
                <a:ext uri="{FF2B5EF4-FFF2-40B4-BE49-F238E27FC236}">
                  <a16:creationId xmlns:a16="http://schemas.microsoft.com/office/drawing/2014/main" id="{02E2DA5A-A38D-A39D-AA07-46AF3AE1AA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8" name="Rectangle 2616">
              <a:extLst>
                <a:ext uri="{FF2B5EF4-FFF2-40B4-BE49-F238E27FC236}">
                  <a16:creationId xmlns:a16="http://schemas.microsoft.com/office/drawing/2014/main" id="{FD9C2050-AFFE-D70F-AC51-E978BF08A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68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9" name="Line 2617">
              <a:extLst>
                <a:ext uri="{FF2B5EF4-FFF2-40B4-BE49-F238E27FC236}">
                  <a16:creationId xmlns:a16="http://schemas.microsoft.com/office/drawing/2014/main" id="{B4326577-9170-8E95-0AD4-AFDADFDF40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0" name="Rectangle 2618">
              <a:extLst>
                <a:ext uri="{FF2B5EF4-FFF2-40B4-BE49-F238E27FC236}">
                  <a16:creationId xmlns:a16="http://schemas.microsoft.com/office/drawing/2014/main" id="{590A6D35-7493-899E-01DB-87FD45924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1" name="Line 2619">
              <a:extLst>
                <a:ext uri="{FF2B5EF4-FFF2-40B4-BE49-F238E27FC236}">
                  <a16:creationId xmlns:a16="http://schemas.microsoft.com/office/drawing/2014/main" id="{FA30B07B-C75E-1687-C485-410C84A387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2" name="Rectangle 2620">
              <a:extLst>
                <a:ext uri="{FF2B5EF4-FFF2-40B4-BE49-F238E27FC236}">
                  <a16:creationId xmlns:a16="http://schemas.microsoft.com/office/drawing/2014/main" id="{2ACA05F1-2E4D-221C-0A60-2CA784EEF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680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3" name="Line 2621">
              <a:extLst>
                <a:ext uri="{FF2B5EF4-FFF2-40B4-BE49-F238E27FC236}">
                  <a16:creationId xmlns:a16="http://schemas.microsoft.com/office/drawing/2014/main" id="{A3B8A2D2-DEF0-EE02-5710-36DCFC0D5A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680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4" name="Rectangle 2622">
              <a:extLst>
                <a:ext uri="{FF2B5EF4-FFF2-40B4-BE49-F238E27FC236}">
                  <a16:creationId xmlns:a16="http://schemas.microsoft.com/office/drawing/2014/main" id="{9D10EB5A-99C8-EAC8-9C92-6A881308B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/>
            </a:p>
          </p:txBody>
        </p:sp>
        <p:sp>
          <p:nvSpPr>
            <p:cNvPr id="6935" name="Rectangle 2623">
              <a:extLst>
                <a:ext uri="{FF2B5EF4-FFF2-40B4-BE49-F238E27FC236}">
                  <a16:creationId xmlns:a16="http://schemas.microsoft.com/office/drawing/2014/main" id="{6571B798-6CC8-5ACA-B51C-6CE1BF1AD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36" name="Rectangle 2624">
              <a:extLst>
                <a:ext uri="{FF2B5EF4-FFF2-40B4-BE49-F238E27FC236}">
                  <a16:creationId xmlns:a16="http://schemas.microsoft.com/office/drawing/2014/main" id="{C88CACFA-6E70-8114-F0C1-6B48EBE99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6937" name="Rectangle 2625">
              <a:extLst>
                <a:ext uri="{FF2B5EF4-FFF2-40B4-BE49-F238E27FC236}">
                  <a16:creationId xmlns:a16="http://schemas.microsoft.com/office/drawing/2014/main" id="{137F775A-B1DC-7827-676C-B357673A1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38" name="Rectangle 2626">
              <a:extLst>
                <a:ext uri="{FF2B5EF4-FFF2-40B4-BE49-F238E27FC236}">
                  <a16:creationId xmlns:a16="http://schemas.microsoft.com/office/drawing/2014/main" id="{DBF9284B-7CF0-9CAE-738D-8A9281A97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6939" name="Rectangle 2627">
              <a:extLst>
                <a:ext uri="{FF2B5EF4-FFF2-40B4-BE49-F238E27FC236}">
                  <a16:creationId xmlns:a16="http://schemas.microsoft.com/office/drawing/2014/main" id="{EFA617B8-3FBC-6026-12B4-F9AA3D99F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40" name="Rectangle 2628">
              <a:extLst>
                <a:ext uri="{FF2B5EF4-FFF2-40B4-BE49-F238E27FC236}">
                  <a16:creationId xmlns:a16="http://schemas.microsoft.com/office/drawing/2014/main" id="{49314622-162E-FDE2-5D68-4EC9F812E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46</a:t>
              </a:r>
              <a:endParaRPr lang="en-US"/>
            </a:p>
          </p:txBody>
        </p:sp>
        <p:sp>
          <p:nvSpPr>
            <p:cNvPr id="6941" name="Rectangle 2629">
              <a:extLst>
                <a:ext uri="{FF2B5EF4-FFF2-40B4-BE49-F238E27FC236}">
                  <a16:creationId xmlns:a16="http://schemas.microsoft.com/office/drawing/2014/main" id="{F1929C40-4820-66FF-8D9D-0DF07A274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42" name="Rectangle 2630">
              <a:extLst>
                <a:ext uri="{FF2B5EF4-FFF2-40B4-BE49-F238E27FC236}">
                  <a16:creationId xmlns:a16="http://schemas.microsoft.com/office/drawing/2014/main" id="{EBA8C3A1-3355-D254-27EF-1E1D8AA54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62</a:t>
              </a:r>
              <a:endParaRPr lang="en-US"/>
            </a:p>
          </p:txBody>
        </p:sp>
        <p:sp>
          <p:nvSpPr>
            <p:cNvPr id="6943" name="Rectangle 2631">
              <a:extLst>
                <a:ext uri="{FF2B5EF4-FFF2-40B4-BE49-F238E27FC236}">
                  <a16:creationId xmlns:a16="http://schemas.microsoft.com/office/drawing/2014/main" id="{FB76A859-5C4B-BD26-6543-195ED3900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44" name="Rectangle 2632">
              <a:extLst>
                <a:ext uri="{FF2B5EF4-FFF2-40B4-BE49-F238E27FC236}">
                  <a16:creationId xmlns:a16="http://schemas.microsoft.com/office/drawing/2014/main" id="{515B1A29-1AD1-3804-2338-35B5CEC3E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79</a:t>
              </a:r>
              <a:endParaRPr lang="en-US"/>
            </a:p>
          </p:txBody>
        </p:sp>
        <p:sp>
          <p:nvSpPr>
            <p:cNvPr id="6945" name="Rectangle 2633">
              <a:extLst>
                <a:ext uri="{FF2B5EF4-FFF2-40B4-BE49-F238E27FC236}">
                  <a16:creationId xmlns:a16="http://schemas.microsoft.com/office/drawing/2014/main" id="{A44F63F4-13AA-64B4-658C-88735509A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46" name="Rectangle 2634">
              <a:extLst>
                <a:ext uri="{FF2B5EF4-FFF2-40B4-BE49-F238E27FC236}">
                  <a16:creationId xmlns:a16="http://schemas.microsoft.com/office/drawing/2014/main" id="{50BDF72D-D0C9-E0A9-114B-444ACA63C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816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96</a:t>
              </a:r>
              <a:endParaRPr lang="en-US"/>
            </a:p>
          </p:txBody>
        </p:sp>
        <p:sp>
          <p:nvSpPr>
            <p:cNvPr id="6947" name="Rectangle 2635">
              <a:extLst>
                <a:ext uri="{FF2B5EF4-FFF2-40B4-BE49-F238E27FC236}">
                  <a16:creationId xmlns:a16="http://schemas.microsoft.com/office/drawing/2014/main" id="{5A1ECF95-FE99-82E9-F00B-DB00ABFA4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48" name="Rectangle 2636">
              <a:extLst>
                <a:ext uri="{FF2B5EF4-FFF2-40B4-BE49-F238E27FC236}">
                  <a16:creationId xmlns:a16="http://schemas.microsoft.com/office/drawing/2014/main" id="{8CA47168-D039-8D8C-52E6-BAC021DDB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816"/>
              <a:ext cx="17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113</a:t>
              </a:r>
              <a:endParaRPr lang="en-US"/>
            </a:p>
          </p:txBody>
        </p:sp>
        <p:sp>
          <p:nvSpPr>
            <p:cNvPr id="6949" name="Rectangle 2637">
              <a:extLst>
                <a:ext uri="{FF2B5EF4-FFF2-40B4-BE49-F238E27FC236}">
                  <a16:creationId xmlns:a16="http://schemas.microsoft.com/office/drawing/2014/main" id="{C1DDE292-BF72-AC66-BBE7-8BC31FCB2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50" name="Rectangle 2638">
              <a:extLst>
                <a:ext uri="{FF2B5EF4-FFF2-40B4-BE49-F238E27FC236}">
                  <a16:creationId xmlns:a16="http://schemas.microsoft.com/office/drawing/2014/main" id="{DB8AB4E7-ECEF-F0EE-4FC8-CFE18BFCF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816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130</a:t>
              </a:r>
              <a:endParaRPr lang="en-US"/>
            </a:p>
          </p:txBody>
        </p:sp>
        <p:sp>
          <p:nvSpPr>
            <p:cNvPr id="6951" name="Rectangle 2639">
              <a:extLst>
                <a:ext uri="{FF2B5EF4-FFF2-40B4-BE49-F238E27FC236}">
                  <a16:creationId xmlns:a16="http://schemas.microsoft.com/office/drawing/2014/main" id="{E08333EE-D49B-358D-9CDA-786144F50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52" name="Rectangle 2640">
              <a:extLst>
                <a:ext uri="{FF2B5EF4-FFF2-40B4-BE49-F238E27FC236}">
                  <a16:creationId xmlns:a16="http://schemas.microsoft.com/office/drawing/2014/main" id="{86D355EC-2EDD-6710-14C2-9877B12A4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816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146</a:t>
              </a:r>
              <a:endParaRPr lang="en-US"/>
            </a:p>
          </p:txBody>
        </p:sp>
        <p:sp>
          <p:nvSpPr>
            <p:cNvPr id="6953" name="Rectangle 2641">
              <a:extLst>
                <a:ext uri="{FF2B5EF4-FFF2-40B4-BE49-F238E27FC236}">
                  <a16:creationId xmlns:a16="http://schemas.microsoft.com/office/drawing/2014/main" id="{DE46FFA1-15CF-D89A-E933-02258BE9F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54" name="Rectangle 2642">
              <a:extLst>
                <a:ext uri="{FF2B5EF4-FFF2-40B4-BE49-F238E27FC236}">
                  <a16:creationId xmlns:a16="http://schemas.microsoft.com/office/drawing/2014/main" id="{0F538CF3-E996-2C44-5676-4A1C8D35B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816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162</a:t>
              </a:r>
              <a:endParaRPr lang="en-US"/>
            </a:p>
          </p:txBody>
        </p:sp>
        <p:sp>
          <p:nvSpPr>
            <p:cNvPr id="6955" name="Rectangle 2643">
              <a:extLst>
                <a:ext uri="{FF2B5EF4-FFF2-40B4-BE49-F238E27FC236}">
                  <a16:creationId xmlns:a16="http://schemas.microsoft.com/office/drawing/2014/main" id="{419CD291-BCE2-B07B-77D2-2BC144F7E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56" name="Rectangle 2644">
              <a:extLst>
                <a:ext uri="{FF2B5EF4-FFF2-40B4-BE49-F238E27FC236}">
                  <a16:creationId xmlns:a16="http://schemas.microsoft.com/office/drawing/2014/main" id="{BCF4B99F-3391-FBA6-748F-684C35570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816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178</a:t>
              </a:r>
              <a:endParaRPr lang="en-US"/>
            </a:p>
          </p:txBody>
        </p:sp>
        <p:sp>
          <p:nvSpPr>
            <p:cNvPr id="6957" name="Rectangle 2645">
              <a:extLst>
                <a:ext uri="{FF2B5EF4-FFF2-40B4-BE49-F238E27FC236}">
                  <a16:creationId xmlns:a16="http://schemas.microsoft.com/office/drawing/2014/main" id="{97354FC6-E19A-320C-F0D4-FA0EC3291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1816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6958" name="Rectangle 2646">
              <a:extLst>
                <a:ext uri="{FF2B5EF4-FFF2-40B4-BE49-F238E27FC236}">
                  <a16:creationId xmlns:a16="http://schemas.microsoft.com/office/drawing/2014/main" id="{39282E54-3570-6583-2750-B7F5B3F72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59" name="Line 2647">
              <a:extLst>
                <a:ext uri="{FF2B5EF4-FFF2-40B4-BE49-F238E27FC236}">
                  <a16:creationId xmlns:a16="http://schemas.microsoft.com/office/drawing/2014/main" id="{76B0675E-5D3E-544A-382C-73A5E1C3E7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0" name="Line 2648">
              <a:extLst>
                <a:ext uri="{FF2B5EF4-FFF2-40B4-BE49-F238E27FC236}">
                  <a16:creationId xmlns:a16="http://schemas.microsoft.com/office/drawing/2014/main" id="{71E2050B-4754-81AC-4E28-6185D97583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1" name="Rectangle 2649">
              <a:extLst>
                <a:ext uri="{FF2B5EF4-FFF2-40B4-BE49-F238E27FC236}">
                  <a16:creationId xmlns:a16="http://schemas.microsoft.com/office/drawing/2014/main" id="{89951C30-D584-5B9E-9A30-A116E0D86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810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2" name="Line 2650">
              <a:extLst>
                <a:ext uri="{FF2B5EF4-FFF2-40B4-BE49-F238E27FC236}">
                  <a16:creationId xmlns:a16="http://schemas.microsoft.com/office/drawing/2014/main" id="{B71E6346-7D70-B3A0-E063-3E8DD3C3AD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810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3" name="Rectangle 2651">
              <a:extLst>
                <a:ext uri="{FF2B5EF4-FFF2-40B4-BE49-F238E27FC236}">
                  <a16:creationId xmlns:a16="http://schemas.microsoft.com/office/drawing/2014/main" id="{A5F04C31-3132-9B37-9C43-F8DE5A9B9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4" name="Line 2652">
              <a:extLst>
                <a:ext uri="{FF2B5EF4-FFF2-40B4-BE49-F238E27FC236}">
                  <a16:creationId xmlns:a16="http://schemas.microsoft.com/office/drawing/2014/main" id="{75BED61F-EBA5-2ED6-FF60-FEE2350D7C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5" name="Line 2653">
              <a:extLst>
                <a:ext uri="{FF2B5EF4-FFF2-40B4-BE49-F238E27FC236}">
                  <a16:creationId xmlns:a16="http://schemas.microsoft.com/office/drawing/2014/main" id="{D2DC3EC4-F901-B49A-3352-4FD0BD25F9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6" name="Rectangle 2654">
              <a:extLst>
                <a:ext uri="{FF2B5EF4-FFF2-40B4-BE49-F238E27FC236}">
                  <a16:creationId xmlns:a16="http://schemas.microsoft.com/office/drawing/2014/main" id="{36CB8DE5-ED6E-8478-8FD5-B73ABBBBD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7" name="Line 2655">
              <a:extLst>
                <a:ext uri="{FF2B5EF4-FFF2-40B4-BE49-F238E27FC236}">
                  <a16:creationId xmlns:a16="http://schemas.microsoft.com/office/drawing/2014/main" id="{61009887-6E96-1C84-A7BF-280376ECCB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8" name="Rectangle 2656">
              <a:extLst>
                <a:ext uri="{FF2B5EF4-FFF2-40B4-BE49-F238E27FC236}">
                  <a16:creationId xmlns:a16="http://schemas.microsoft.com/office/drawing/2014/main" id="{23D9CF05-BA76-4B63-C51F-D87305A2B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969" name="Group 2657">
            <a:extLst>
              <a:ext uri="{FF2B5EF4-FFF2-40B4-BE49-F238E27FC236}">
                <a16:creationId xmlns:a16="http://schemas.microsoft.com/office/drawing/2014/main" id="{DEA47098-70BB-47E7-4FDC-C042864BEBDC}"/>
              </a:ext>
            </a:extLst>
          </p:cNvPr>
          <p:cNvGrpSpPr>
            <a:grpSpLocks/>
          </p:cNvGrpSpPr>
          <p:nvPr/>
        </p:nvGrpSpPr>
        <p:grpSpPr bwMode="auto">
          <a:xfrm>
            <a:off x="381001" y="3481395"/>
            <a:ext cx="8512175" cy="646113"/>
            <a:chOff x="198" y="1810"/>
            <a:chExt cx="5362" cy="407"/>
          </a:xfrm>
        </p:grpSpPr>
        <p:sp>
          <p:nvSpPr>
            <p:cNvPr id="6970" name="Line 2658">
              <a:extLst>
                <a:ext uri="{FF2B5EF4-FFF2-40B4-BE49-F238E27FC236}">
                  <a16:creationId xmlns:a16="http://schemas.microsoft.com/office/drawing/2014/main" id="{E6408A91-35B5-D355-6541-E6F0F5AFD4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1" name="Line 2659">
              <a:extLst>
                <a:ext uri="{FF2B5EF4-FFF2-40B4-BE49-F238E27FC236}">
                  <a16:creationId xmlns:a16="http://schemas.microsoft.com/office/drawing/2014/main" id="{345F0844-9E24-BA14-2614-6C6ED2B3A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2" name="Rectangle 2660">
              <a:extLst>
                <a:ext uri="{FF2B5EF4-FFF2-40B4-BE49-F238E27FC236}">
                  <a16:creationId xmlns:a16="http://schemas.microsoft.com/office/drawing/2014/main" id="{D85E7BAA-1454-CA76-95A3-D7D8126C6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810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3" name="Line 2661">
              <a:extLst>
                <a:ext uri="{FF2B5EF4-FFF2-40B4-BE49-F238E27FC236}">
                  <a16:creationId xmlns:a16="http://schemas.microsoft.com/office/drawing/2014/main" id="{C3073F15-D396-53E7-7221-C60EE9D16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810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4" name="Rectangle 2662">
              <a:extLst>
                <a:ext uri="{FF2B5EF4-FFF2-40B4-BE49-F238E27FC236}">
                  <a16:creationId xmlns:a16="http://schemas.microsoft.com/office/drawing/2014/main" id="{3E37935D-C0F8-1F60-F080-9782E4060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5" name="Line 2663">
              <a:extLst>
                <a:ext uri="{FF2B5EF4-FFF2-40B4-BE49-F238E27FC236}">
                  <a16:creationId xmlns:a16="http://schemas.microsoft.com/office/drawing/2014/main" id="{5E2C8131-AA36-B1F6-6F91-8DEDD8B9E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6" name="Line 2664">
              <a:extLst>
                <a:ext uri="{FF2B5EF4-FFF2-40B4-BE49-F238E27FC236}">
                  <a16:creationId xmlns:a16="http://schemas.microsoft.com/office/drawing/2014/main" id="{FB2A4BF2-02CF-D9F3-3DE3-5021D06E95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7" name="Rectangle 2665">
              <a:extLst>
                <a:ext uri="{FF2B5EF4-FFF2-40B4-BE49-F238E27FC236}">
                  <a16:creationId xmlns:a16="http://schemas.microsoft.com/office/drawing/2014/main" id="{062DCDE6-42E5-69E9-7CB5-594DBC19B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8" name="Line 2666">
              <a:extLst>
                <a:ext uri="{FF2B5EF4-FFF2-40B4-BE49-F238E27FC236}">
                  <a16:creationId xmlns:a16="http://schemas.microsoft.com/office/drawing/2014/main" id="{E80F587B-90FE-7E69-910B-AEE52A8210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9" name="Rectangle 2667">
              <a:extLst>
                <a:ext uri="{FF2B5EF4-FFF2-40B4-BE49-F238E27FC236}">
                  <a16:creationId xmlns:a16="http://schemas.microsoft.com/office/drawing/2014/main" id="{50AD2298-6452-4966-0535-2243ED052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0" name="Line 2668">
              <a:extLst>
                <a:ext uri="{FF2B5EF4-FFF2-40B4-BE49-F238E27FC236}">
                  <a16:creationId xmlns:a16="http://schemas.microsoft.com/office/drawing/2014/main" id="{BB354CEE-3D5B-5BCC-2E6F-D473614073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1" name="Line 2669">
              <a:extLst>
                <a:ext uri="{FF2B5EF4-FFF2-40B4-BE49-F238E27FC236}">
                  <a16:creationId xmlns:a16="http://schemas.microsoft.com/office/drawing/2014/main" id="{BFCCC326-57E7-82DE-E2B7-2D613F1C16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2" name="Rectangle 2670">
              <a:extLst>
                <a:ext uri="{FF2B5EF4-FFF2-40B4-BE49-F238E27FC236}">
                  <a16:creationId xmlns:a16="http://schemas.microsoft.com/office/drawing/2014/main" id="{7DC70FC8-9F23-DC05-155B-D4B966265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3" name="Line 2671">
              <a:extLst>
                <a:ext uri="{FF2B5EF4-FFF2-40B4-BE49-F238E27FC236}">
                  <a16:creationId xmlns:a16="http://schemas.microsoft.com/office/drawing/2014/main" id="{65C100E9-52B9-A89A-4CEB-FF0C11B381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4" name="Rectangle 2672">
              <a:extLst>
                <a:ext uri="{FF2B5EF4-FFF2-40B4-BE49-F238E27FC236}">
                  <a16:creationId xmlns:a16="http://schemas.microsoft.com/office/drawing/2014/main" id="{10C0D7BF-EA42-08A2-6A97-8B30A1AA0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5" name="Line 2673">
              <a:extLst>
                <a:ext uri="{FF2B5EF4-FFF2-40B4-BE49-F238E27FC236}">
                  <a16:creationId xmlns:a16="http://schemas.microsoft.com/office/drawing/2014/main" id="{F39EE1C3-D1A2-3722-8D04-D1FEBF2C33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6" name="Line 2674">
              <a:extLst>
                <a:ext uri="{FF2B5EF4-FFF2-40B4-BE49-F238E27FC236}">
                  <a16:creationId xmlns:a16="http://schemas.microsoft.com/office/drawing/2014/main" id="{4DE2EFD1-8984-01BA-11DA-65A4BEAF4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7" name="Rectangle 2675">
              <a:extLst>
                <a:ext uri="{FF2B5EF4-FFF2-40B4-BE49-F238E27FC236}">
                  <a16:creationId xmlns:a16="http://schemas.microsoft.com/office/drawing/2014/main" id="{85E2935B-EB65-00CE-0B65-3C090D1AF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8" name="Line 2676">
              <a:extLst>
                <a:ext uri="{FF2B5EF4-FFF2-40B4-BE49-F238E27FC236}">
                  <a16:creationId xmlns:a16="http://schemas.microsoft.com/office/drawing/2014/main" id="{0B582073-9139-2CC3-E3D0-79EF585BE8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89" name="Rectangle 2677">
              <a:extLst>
                <a:ext uri="{FF2B5EF4-FFF2-40B4-BE49-F238E27FC236}">
                  <a16:creationId xmlns:a16="http://schemas.microsoft.com/office/drawing/2014/main" id="{EA97FC72-EDD8-BBAC-09A0-D44804638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0" name="Line 2678">
              <a:extLst>
                <a:ext uri="{FF2B5EF4-FFF2-40B4-BE49-F238E27FC236}">
                  <a16:creationId xmlns:a16="http://schemas.microsoft.com/office/drawing/2014/main" id="{77C7F62F-5F8B-8280-1695-A32D922652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1" name="Line 2679">
              <a:extLst>
                <a:ext uri="{FF2B5EF4-FFF2-40B4-BE49-F238E27FC236}">
                  <a16:creationId xmlns:a16="http://schemas.microsoft.com/office/drawing/2014/main" id="{78E312BB-679F-9475-6B0A-C02CD55843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2" name="Rectangle 2680">
              <a:extLst>
                <a:ext uri="{FF2B5EF4-FFF2-40B4-BE49-F238E27FC236}">
                  <a16:creationId xmlns:a16="http://schemas.microsoft.com/office/drawing/2014/main" id="{7C920C07-892A-1F4C-364D-303B490C5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3" name="Line 2681">
              <a:extLst>
                <a:ext uri="{FF2B5EF4-FFF2-40B4-BE49-F238E27FC236}">
                  <a16:creationId xmlns:a16="http://schemas.microsoft.com/office/drawing/2014/main" id="{BF73893D-F5D0-B5BA-4895-FF52386299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4" name="Rectangle 2682">
              <a:extLst>
                <a:ext uri="{FF2B5EF4-FFF2-40B4-BE49-F238E27FC236}">
                  <a16:creationId xmlns:a16="http://schemas.microsoft.com/office/drawing/2014/main" id="{0A7C7F28-B8CC-A326-6C7D-7DD47160D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5" name="Line 2683">
              <a:extLst>
                <a:ext uri="{FF2B5EF4-FFF2-40B4-BE49-F238E27FC236}">
                  <a16:creationId xmlns:a16="http://schemas.microsoft.com/office/drawing/2014/main" id="{A12D9891-37D1-6421-1E73-FDFFA60676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6" name="Line 2684">
              <a:extLst>
                <a:ext uri="{FF2B5EF4-FFF2-40B4-BE49-F238E27FC236}">
                  <a16:creationId xmlns:a16="http://schemas.microsoft.com/office/drawing/2014/main" id="{B27DEB9B-A8A0-200D-1EAC-844D69B03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7" name="Rectangle 2685">
              <a:extLst>
                <a:ext uri="{FF2B5EF4-FFF2-40B4-BE49-F238E27FC236}">
                  <a16:creationId xmlns:a16="http://schemas.microsoft.com/office/drawing/2014/main" id="{CD68A979-81B0-8CC4-F859-AFFE4F87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8" name="Line 2686">
              <a:extLst>
                <a:ext uri="{FF2B5EF4-FFF2-40B4-BE49-F238E27FC236}">
                  <a16:creationId xmlns:a16="http://schemas.microsoft.com/office/drawing/2014/main" id="{6D3CE0C8-9BEE-AF92-3207-8C0A94E1B3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99" name="Rectangle 2687">
              <a:extLst>
                <a:ext uri="{FF2B5EF4-FFF2-40B4-BE49-F238E27FC236}">
                  <a16:creationId xmlns:a16="http://schemas.microsoft.com/office/drawing/2014/main" id="{F42E5C9B-93F2-20F7-EA3E-02979A6B5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0" name="Line 2688">
              <a:extLst>
                <a:ext uri="{FF2B5EF4-FFF2-40B4-BE49-F238E27FC236}">
                  <a16:creationId xmlns:a16="http://schemas.microsoft.com/office/drawing/2014/main" id="{2B2F62FF-B2DE-18F7-66BA-5D3F4DDAE2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1" name="Line 2689">
              <a:extLst>
                <a:ext uri="{FF2B5EF4-FFF2-40B4-BE49-F238E27FC236}">
                  <a16:creationId xmlns:a16="http://schemas.microsoft.com/office/drawing/2014/main" id="{0A8DA68D-EDE2-C817-48EA-E26D10F11A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2" name="Rectangle 2690">
              <a:extLst>
                <a:ext uri="{FF2B5EF4-FFF2-40B4-BE49-F238E27FC236}">
                  <a16:creationId xmlns:a16="http://schemas.microsoft.com/office/drawing/2014/main" id="{25DB0559-1D08-8501-1719-511CDFB48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3" name="Line 2691">
              <a:extLst>
                <a:ext uri="{FF2B5EF4-FFF2-40B4-BE49-F238E27FC236}">
                  <a16:creationId xmlns:a16="http://schemas.microsoft.com/office/drawing/2014/main" id="{F01DF31B-9076-1BB9-B1DA-A88A49E8D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4" name="Rectangle 2692">
              <a:extLst>
                <a:ext uri="{FF2B5EF4-FFF2-40B4-BE49-F238E27FC236}">
                  <a16:creationId xmlns:a16="http://schemas.microsoft.com/office/drawing/2014/main" id="{C1701754-CBD6-172D-A9D2-785E1AAE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5" name="Line 2693">
              <a:extLst>
                <a:ext uri="{FF2B5EF4-FFF2-40B4-BE49-F238E27FC236}">
                  <a16:creationId xmlns:a16="http://schemas.microsoft.com/office/drawing/2014/main" id="{528D4F23-0785-EB87-7794-C43E796AB9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6" name="Line 2694">
              <a:extLst>
                <a:ext uri="{FF2B5EF4-FFF2-40B4-BE49-F238E27FC236}">
                  <a16:creationId xmlns:a16="http://schemas.microsoft.com/office/drawing/2014/main" id="{ED189662-C339-348C-B873-9A6AF12D5B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7" name="Rectangle 2695">
              <a:extLst>
                <a:ext uri="{FF2B5EF4-FFF2-40B4-BE49-F238E27FC236}">
                  <a16:creationId xmlns:a16="http://schemas.microsoft.com/office/drawing/2014/main" id="{C0747976-8A9C-0EF8-7F3F-EB6D0F763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810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8" name="Line 2696">
              <a:extLst>
                <a:ext uri="{FF2B5EF4-FFF2-40B4-BE49-F238E27FC236}">
                  <a16:creationId xmlns:a16="http://schemas.microsoft.com/office/drawing/2014/main" id="{0E1578DF-CC85-3A3E-0F38-B4401793FA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810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09" name="Rectangle 2697">
              <a:extLst>
                <a:ext uri="{FF2B5EF4-FFF2-40B4-BE49-F238E27FC236}">
                  <a16:creationId xmlns:a16="http://schemas.microsoft.com/office/drawing/2014/main" id="{2EF3BDC0-3212-4DFB-EEC1-6768E94CA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810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0" name="Line 2698">
              <a:extLst>
                <a:ext uri="{FF2B5EF4-FFF2-40B4-BE49-F238E27FC236}">
                  <a16:creationId xmlns:a16="http://schemas.microsoft.com/office/drawing/2014/main" id="{4C4203A1-37B8-B288-6862-0757318DEA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810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1" name="Line 2699">
              <a:extLst>
                <a:ext uri="{FF2B5EF4-FFF2-40B4-BE49-F238E27FC236}">
                  <a16:creationId xmlns:a16="http://schemas.microsoft.com/office/drawing/2014/main" id="{19595E23-857B-A11C-E304-C0A5E2159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2" name="Rectangle 2700">
              <a:extLst>
                <a:ext uri="{FF2B5EF4-FFF2-40B4-BE49-F238E27FC236}">
                  <a16:creationId xmlns:a16="http://schemas.microsoft.com/office/drawing/2014/main" id="{FF1BFCCE-3C42-EF1D-FC1C-0B22FF945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810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3" name="Line 2701">
              <a:extLst>
                <a:ext uri="{FF2B5EF4-FFF2-40B4-BE49-F238E27FC236}">
                  <a16:creationId xmlns:a16="http://schemas.microsoft.com/office/drawing/2014/main" id="{EFD40F13-1AFC-BB58-75B5-CE2E5D5C1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810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4" name="Rectangle 2702">
              <a:extLst>
                <a:ext uri="{FF2B5EF4-FFF2-40B4-BE49-F238E27FC236}">
                  <a16:creationId xmlns:a16="http://schemas.microsoft.com/office/drawing/2014/main" id="{9BC237DD-E9EF-0333-234C-BC109B747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5" name="Line 2703">
              <a:extLst>
                <a:ext uri="{FF2B5EF4-FFF2-40B4-BE49-F238E27FC236}">
                  <a16:creationId xmlns:a16="http://schemas.microsoft.com/office/drawing/2014/main" id="{38A06037-D7B9-CCF6-BFCA-E484205CF0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6" name="Line 2704">
              <a:extLst>
                <a:ext uri="{FF2B5EF4-FFF2-40B4-BE49-F238E27FC236}">
                  <a16:creationId xmlns:a16="http://schemas.microsoft.com/office/drawing/2014/main" id="{4BE72FC9-5E34-BE0B-33CB-7636A41976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7" name="Rectangle 2705">
              <a:extLst>
                <a:ext uri="{FF2B5EF4-FFF2-40B4-BE49-F238E27FC236}">
                  <a16:creationId xmlns:a16="http://schemas.microsoft.com/office/drawing/2014/main" id="{5336176C-1C4B-2706-872D-708B3E3B3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810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8" name="Line 2706">
              <a:extLst>
                <a:ext uri="{FF2B5EF4-FFF2-40B4-BE49-F238E27FC236}">
                  <a16:creationId xmlns:a16="http://schemas.microsoft.com/office/drawing/2014/main" id="{9216D452-415D-03B9-10D2-72FD706740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810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19" name="Rectangle 2707">
              <a:extLst>
                <a:ext uri="{FF2B5EF4-FFF2-40B4-BE49-F238E27FC236}">
                  <a16:creationId xmlns:a16="http://schemas.microsoft.com/office/drawing/2014/main" id="{2EFD6B49-FC9A-A82E-75F2-3002569E3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810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0" name="Line 2708">
              <a:extLst>
                <a:ext uri="{FF2B5EF4-FFF2-40B4-BE49-F238E27FC236}">
                  <a16:creationId xmlns:a16="http://schemas.microsoft.com/office/drawing/2014/main" id="{77392000-F58E-1476-8FFB-EFF2CFA688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81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1" name="Line 2709">
              <a:extLst>
                <a:ext uri="{FF2B5EF4-FFF2-40B4-BE49-F238E27FC236}">
                  <a16:creationId xmlns:a16="http://schemas.microsoft.com/office/drawing/2014/main" id="{8B0BA430-A7DB-A1AE-B028-4660C16BE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8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2" name="Rectangle 2710">
              <a:extLst>
                <a:ext uri="{FF2B5EF4-FFF2-40B4-BE49-F238E27FC236}">
                  <a16:creationId xmlns:a16="http://schemas.microsoft.com/office/drawing/2014/main" id="{D8F4589E-432B-5AB9-6120-CBF6ACA7A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3" name="Line 2711">
              <a:extLst>
                <a:ext uri="{FF2B5EF4-FFF2-40B4-BE49-F238E27FC236}">
                  <a16:creationId xmlns:a16="http://schemas.microsoft.com/office/drawing/2014/main" id="{12670A97-3100-4BAB-E4BC-3393D8C55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4" name="Rectangle 2712">
              <a:extLst>
                <a:ext uri="{FF2B5EF4-FFF2-40B4-BE49-F238E27FC236}">
                  <a16:creationId xmlns:a16="http://schemas.microsoft.com/office/drawing/2014/main" id="{93A1FF41-FF76-1980-60A7-434274ED3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5" name="Line 2713">
              <a:extLst>
                <a:ext uri="{FF2B5EF4-FFF2-40B4-BE49-F238E27FC236}">
                  <a16:creationId xmlns:a16="http://schemas.microsoft.com/office/drawing/2014/main" id="{056AE5EA-C4DB-176F-6739-B6CA249842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6" name="Rectangle 2714">
              <a:extLst>
                <a:ext uri="{FF2B5EF4-FFF2-40B4-BE49-F238E27FC236}">
                  <a16:creationId xmlns:a16="http://schemas.microsoft.com/office/drawing/2014/main" id="{A8FEFF60-3DDD-4847-80E6-B7112B116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7" name="Line 2715">
              <a:extLst>
                <a:ext uri="{FF2B5EF4-FFF2-40B4-BE49-F238E27FC236}">
                  <a16:creationId xmlns:a16="http://schemas.microsoft.com/office/drawing/2014/main" id="{CC0218D7-D921-F433-4EF0-A2BE1D27CE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8" name="Rectangle 2716">
              <a:extLst>
                <a:ext uri="{FF2B5EF4-FFF2-40B4-BE49-F238E27FC236}">
                  <a16:creationId xmlns:a16="http://schemas.microsoft.com/office/drawing/2014/main" id="{E00EEE6E-FAE4-3509-64D3-264A36E4D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29" name="Line 2717">
              <a:extLst>
                <a:ext uri="{FF2B5EF4-FFF2-40B4-BE49-F238E27FC236}">
                  <a16:creationId xmlns:a16="http://schemas.microsoft.com/office/drawing/2014/main" id="{FBD2824B-1B75-AB9C-6B18-CC91DFC420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0" name="Rectangle 2718">
              <a:extLst>
                <a:ext uri="{FF2B5EF4-FFF2-40B4-BE49-F238E27FC236}">
                  <a16:creationId xmlns:a16="http://schemas.microsoft.com/office/drawing/2014/main" id="{9AFBECAE-F3F0-FD71-4133-AC5336B10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1" name="Line 2719">
              <a:extLst>
                <a:ext uri="{FF2B5EF4-FFF2-40B4-BE49-F238E27FC236}">
                  <a16:creationId xmlns:a16="http://schemas.microsoft.com/office/drawing/2014/main" id="{EB420C0A-80D3-CA42-8A60-4E39A5EABE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2" name="Rectangle 2720">
              <a:extLst>
                <a:ext uri="{FF2B5EF4-FFF2-40B4-BE49-F238E27FC236}">
                  <a16:creationId xmlns:a16="http://schemas.microsoft.com/office/drawing/2014/main" id="{03D5CC50-1420-2E70-4E10-A18C8B121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3" name="Line 2721">
              <a:extLst>
                <a:ext uri="{FF2B5EF4-FFF2-40B4-BE49-F238E27FC236}">
                  <a16:creationId xmlns:a16="http://schemas.microsoft.com/office/drawing/2014/main" id="{4E986605-5E4F-6116-2DDD-D0E71C1BD9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4" name="Rectangle 2722">
              <a:extLst>
                <a:ext uri="{FF2B5EF4-FFF2-40B4-BE49-F238E27FC236}">
                  <a16:creationId xmlns:a16="http://schemas.microsoft.com/office/drawing/2014/main" id="{B62D9E4B-ABF5-559C-C706-5BF6D753C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5" name="Line 2723">
              <a:extLst>
                <a:ext uri="{FF2B5EF4-FFF2-40B4-BE49-F238E27FC236}">
                  <a16:creationId xmlns:a16="http://schemas.microsoft.com/office/drawing/2014/main" id="{18A7039C-5B15-40BD-AA1E-EB298ADE25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6" name="Rectangle 2724">
              <a:extLst>
                <a:ext uri="{FF2B5EF4-FFF2-40B4-BE49-F238E27FC236}">
                  <a16:creationId xmlns:a16="http://schemas.microsoft.com/office/drawing/2014/main" id="{D1F66CFD-4245-40E8-7B6B-BF64A11CD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7" name="Line 2725">
              <a:extLst>
                <a:ext uri="{FF2B5EF4-FFF2-40B4-BE49-F238E27FC236}">
                  <a16:creationId xmlns:a16="http://schemas.microsoft.com/office/drawing/2014/main" id="{F4470F7C-175C-7A8D-5230-637338E03E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8" name="Rectangle 2726">
              <a:extLst>
                <a:ext uri="{FF2B5EF4-FFF2-40B4-BE49-F238E27FC236}">
                  <a16:creationId xmlns:a16="http://schemas.microsoft.com/office/drawing/2014/main" id="{BC9B45EA-9E8F-B392-BBA7-CC18D4BE5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39" name="Line 2727">
              <a:extLst>
                <a:ext uri="{FF2B5EF4-FFF2-40B4-BE49-F238E27FC236}">
                  <a16:creationId xmlns:a16="http://schemas.microsoft.com/office/drawing/2014/main" id="{A993EAE9-1A2A-3EBE-EDBD-A75E725BB8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0" name="Rectangle 2728">
              <a:extLst>
                <a:ext uri="{FF2B5EF4-FFF2-40B4-BE49-F238E27FC236}">
                  <a16:creationId xmlns:a16="http://schemas.microsoft.com/office/drawing/2014/main" id="{62763F84-4192-359E-8884-18F7960DD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1" name="Line 2729">
              <a:extLst>
                <a:ext uri="{FF2B5EF4-FFF2-40B4-BE49-F238E27FC236}">
                  <a16:creationId xmlns:a16="http://schemas.microsoft.com/office/drawing/2014/main" id="{CBCE5A9B-9C85-5D1C-B6A7-63183CC3CA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2" name="Rectangle 2730">
              <a:extLst>
                <a:ext uri="{FF2B5EF4-FFF2-40B4-BE49-F238E27FC236}">
                  <a16:creationId xmlns:a16="http://schemas.microsoft.com/office/drawing/2014/main" id="{469F7BA0-86CA-DCE3-FB75-198D850DB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813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3" name="Line 2731">
              <a:extLst>
                <a:ext uri="{FF2B5EF4-FFF2-40B4-BE49-F238E27FC236}">
                  <a16:creationId xmlns:a16="http://schemas.microsoft.com/office/drawing/2014/main" id="{2FFFD374-D44E-0E84-5340-328FA42A4D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4" name="Rectangle 2732">
              <a:extLst>
                <a:ext uri="{FF2B5EF4-FFF2-40B4-BE49-F238E27FC236}">
                  <a16:creationId xmlns:a16="http://schemas.microsoft.com/office/drawing/2014/main" id="{35C3FB5B-32D5-EC84-911D-F6BE1F3D4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5" name="Line 2733">
              <a:extLst>
                <a:ext uri="{FF2B5EF4-FFF2-40B4-BE49-F238E27FC236}">
                  <a16:creationId xmlns:a16="http://schemas.microsoft.com/office/drawing/2014/main" id="{32CDEBBA-0361-DF65-0DEF-E4C2F0CC2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6" name="Rectangle 2734">
              <a:extLst>
                <a:ext uri="{FF2B5EF4-FFF2-40B4-BE49-F238E27FC236}">
                  <a16:creationId xmlns:a16="http://schemas.microsoft.com/office/drawing/2014/main" id="{8023FBC6-4641-D16F-EEFF-FCE786107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813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7" name="Line 2735">
              <a:extLst>
                <a:ext uri="{FF2B5EF4-FFF2-40B4-BE49-F238E27FC236}">
                  <a16:creationId xmlns:a16="http://schemas.microsoft.com/office/drawing/2014/main" id="{1172CA42-3B0A-D3A2-5D31-365523ECFE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813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48" name="Rectangle 2736">
              <a:extLst>
                <a:ext uri="{FF2B5EF4-FFF2-40B4-BE49-F238E27FC236}">
                  <a16:creationId xmlns:a16="http://schemas.microsoft.com/office/drawing/2014/main" id="{CAC4796E-977B-9231-F3AE-E60BCEF1D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/>
            </a:p>
          </p:txBody>
        </p:sp>
        <p:sp>
          <p:nvSpPr>
            <p:cNvPr id="7049" name="Rectangle 2737">
              <a:extLst>
                <a:ext uri="{FF2B5EF4-FFF2-40B4-BE49-F238E27FC236}">
                  <a16:creationId xmlns:a16="http://schemas.microsoft.com/office/drawing/2014/main" id="{9739C582-6BB1-9013-5739-741F8E206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50" name="Rectangle 2738">
              <a:extLst>
                <a:ext uri="{FF2B5EF4-FFF2-40B4-BE49-F238E27FC236}">
                  <a16:creationId xmlns:a16="http://schemas.microsoft.com/office/drawing/2014/main" id="{73A55689-60E7-77EE-EC4A-55E6A0809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7051" name="Rectangle 2739">
              <a:extLst>
                <a:ext uri="{FF2B5EF4-FFF2-40B4-BE49-F238E27FC236}">
                  <a16:creationId xmlns:a16="http://schemas.microsoft.com/office/drawing/2014/main" id="{2FF987EC-1011-8DB7-986A-FEDB6C645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52" name="Rectangle 2740">
              <a:extLst>
                <a:ext uri="{FF2B5EF4-FFF2-40B4-BE49-F238E27FC236}">
                  <a16:creationId xmlns:a16="http://schemas.microsoft.com/office/drawing/2014/main" id="{B5B4CDFE-41F4-57FE-3D81-27C20B1B3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7053" name="Rectangle 2741">
              <a:extLst>
                <a:ext uri="{FF2B5EF4-FFF2-40B4-BE49-F238E27FC236}">
                  <a16:creationId xmlns:a16="http://schemas.microsoft.com/office/drawing/2014/main" id="{ECD4FF5E-43FF-DD32-58B6-6A3D7534C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54" name="Rectangle 2742">
              <a:extLst>
                <a:ext uri="{FF2B5EF4-FFF2-40B4-BE49-F238E27FC236}">
                  <a16:creationId xmlns:a16="http://schemas.microsoft.com/office/drawing/2014/main" id="{F6166B42-1041-80AE-2B44-70C342C58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46</a:t>
              </a:r>
              <a:endParaRPr lang="en-US"/>
            </a:p>
          </p:txBody>
        </p:sp>
        <p:sp>
          <p:nvSpPr>
            <p:cNvPr id="7055" name="Rectangle 2743">
              <a:extLst>
                <a:ext uri="{FF2B5EF4-FFF2-40B4-BE49-F238E27FC236}">
                  <a16:creationId xmlns:a16="http://schemas.microsoft.com/office/drawing/2014/main" id="{6443EEAD-4260-8D16-24FF-F1D574BA8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56" name="Rectangle 2744">
              <a:extLst>
                <a:ext uri="{FF2B5EF4-FFF2-40B4-BE49-F238E27FC236}">
                  <a16:creationId xmlns:a16="http://schemas.microsoft.com/office/drawing/2014/main" id="{71606E38-FDED-302C-6A4A-91BF6CFB6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62</a:t>
              </a:r>
              <a:endParaRPr lang="en-US"/>
            </a:p>
          </p:txBody>
        </p:sp>
        <p:sp>
          <p:nvSpPr>
            <p:cNvPr id="7057" name="Rectangle 2745">
              <a:extLst>
                <a:ext uri="{FF2B5EF4-FFF2-40B4-BE49-F238E27FC236}">
                  <a16:creationId xmlns:a16="http://schemas.microsoft.com/office/drawing/2014/main" id="{3FABC80B-8C41-8AE8-067B-C9D789351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58" name="Rectangle 2746">
              <a:extLst>
                <a:ext uri="{FF2B5EF4-FFF2-40B4-BE49-F238E27FC236}">
                  <a16:creationId xmlns:a16="http://schemas.microsoft.com/office/drawing/2014/main" id="{98D52FF9-B07C-01ED-4D5D-CD80EBB7B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81</a:t>
              </a:r>
              <a:endParaRPr lang="en-US"/>
            </a:p>
          </p:txBody>
        </p:sp>
        <p:sp>
          <p:nvSpPr>
            <p:cNvPr id="7059" name="Rectangle 2747">
              <a:extLst>
                <a:ext uri="{FF2B5EF4-FFF2-40B4-BE49-F238E27FC236}">
                  <a16:creationId xmlns:a16="http://schemas.microsoft.com/office/drawing/2014/main" id="{5D9B6346-F9F6-9C75-A20F-B58F46F5C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60" name="Rectangle 2748">
              <a:extLst>
                <a:ext uri="{FF2B5EF4-FFF2-40B4-BE49-F238E27FC236}">
                  <a16:creationId xmlns:a16="http://schemas.microsoft.com/office/drawing/2014/main" id="{A7D13DAC-DF52-F9C6-9FB0-73B81F824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1949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99</a:t>
              </a:r>
              <a:endParaRPr lang="en-US"/>
            </a:p>
          </p:txBody>
        </p:sp>
        <p:sp>
          <p:nvSpPr>
            <p:cNvPr id="7061" name="Rectangle 2749">
              <a:extLst>
                <a:ext uri="{FF2B5EF4-FFF2-40B4-BE49-F238E27FC236}">
                  <a16:creationId xmlns:a16="http://schemas.microsoft.com/office/drawing/2014/main" id="{D2DD4E7F-C0DF-5638-32F7-6844E1532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62" name="Rectangle 2750">
              <a:extLst>
                <a:ext uri="{FF2B5EF4-FFF2-40B4-BE49-F238E27FC236}">
                  <a16:creationId xmlns:a16="http://schemas.microsoft.com/office/drawing/2014/main" id="{65D910D0-8799-3BAA-EC32-D13D8C9BC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1949"/>
              <a:ext cx="17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118</a:t>
              </a:r>
              <a:endParaRPr lang="en-US"/>
            </a:p>
          </p:txBody>
        </p:sp>
        <p:sp>
          <p:nvSpPr>
            <p:cNvPr id="7063" name="Rectangle 2751">
              <a:extLst>
                <a:ext uri="{FF2B5EF4-FFF2-40B4-BE49-F238E27FC236}">
                  <a16:creationId xmlns:a16="http://schemas.microsoft.com/office/drawing/2014/main" id="{4B716490-2050-4EDB-6756-FCC0C3C63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64" name="Rectangle 2752">
              <a:extLst>
                <a:ext uri="{FF2B5EF4-FFF2-40B4-BE49-F238E27FC236}">
                  <a16:creationId xmlns:a16="http://schemas.microsoft.com/office/drawing/2014/main" id="{8CC38A2C-2EEE-7C5E-7437-B9E715B35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1949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136</a:t>
              </a:r>
              <a:endParaRPr lang="en-US"/>
            </a:p>
          </p:txBody>
        </p:sp>
        <p:sp>
          <p:nvSpPr>
            <p:cNvPr id="7065" name="Rectangle 2753">
              <a:extLst>
                <a:ext uri="{FF2B5EF4-FFF2-40B4-BE49-F238E27FC236}">
                  <a16:creationId xmlns:a16="http://schemas.microsoft.com/office/drawing/2014/main" id="{01A61DFC-8445-2E06-0654-59EC47AF0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66" name="Rectangle 2754">
              <a:extLst>
                <a:ext uri="{FF2B5EF4-FFF2-40B4-BE49-F238E27FC236}">
                  <a16:creationId xmlns:a16="http://schemas.microsoft.com/office/drawing/2014/main" id="{3B543C7D-1C22-6DCA-149D-4D5538779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1949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155</a:t>
              </a:r>
              <a:endParaRPr lang="en-US"/>
            </a:p>
          </p:txBody>
        </p:sp>
        <p:sp>
          <p:nvSpPr>
            <p:cNvPr id="7067" name="Rectangle 2755">
              <a:extLst>
                <a:ext uri="{FF2B5EF4-FFF2-40B4-BE49-F238E27FC236}">
                  <a16:creationId xmlns:a16="http://schemas.microsoft.com/office/drawing/2014/main" id="{E38C9A5B-18C9-1A7B-7B76-F6CC0EE7E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68" name="Rectangle 2756">
              <a:extLst>
                <a:ext uri="{FF2B5EF4-FFF2-40B4-BE49-F238E27FC236}">
                  <a16:creationId xmlns:a16="http://schemas.microsoft.com/office/drawing/2014/main" id="{63AAEBE2-5F90-3331-6D62-30D8D61DA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949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173</a:t>
              </a:r>
              <a:endParaRPr lang="en-US"/>
            </a:p>
          </p:txBody>
        </p:sp>
        <p:sp>
          <p:nvSpPr>
            <p:cNvPr id="7069" name="Rectangle 2757">
              <a:extLst>
                <a:ext uri="{FF2B5EF4-FFF2-40B4-BE49-F238E27FC236}">
                  <a16:creationId xmlns:a16="http://schemas.microsoft.com/office/drawing/2014/main" id="{E142A987-8B47-AC04-D735-4F7DD5E17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70" name="Rectangle 2758">
              <a:extLst>
                <a:ext uri="{FF2B5EF4-FFF2-40B4-BE49-F238E27FC236}">
                  <a16:creationId xmlns:a16="http://schemas.microsoft.com/office/drawing/2014/main" id="{CD6E61C3-4DA9-476B-4BCA-D5D3F7251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1949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190</a:t>
              </a:r>
              <a:endParaRPr lang="en-US"/>
            </a:p>
          </p:txBody>
        </p:sp>
        <p:sp>
          <p:nvSpPr>
            <p:cNvPr id="7071" name="Rectangle 2759">
              <a:extLst>
                <a:ext uri="{FF2B5EF4-FFF2-40B4-BE49-F238E27FC236}">
                  <a16:creationId xmlns:a16="http://schemas.microsoft.com/office/drawing/2014/main" id="{327824A3-14D5-5742-B1D4-A888CC98E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1949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072" name="Rectangle 2760">
              <a:extLst>
                <a:ext uri="{FF2B5EF4-FFF2-40B4-BE49-F238E27FC236}">
                  <a16:creationId xmlns:a16="http://schemas.microsoft.com/office/drawing/2014/main" id="{D346A49C-8E1D-7B79-5EF0-B9E3BED87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3" name="Line 2761">
              <a:extLst>
                <a:ext uri="{FF2B5EF4-FFF2-40B4-BE49-F238E27FC236}">
                  <a16:creationId xmlns:a16="http://schemas.microsoft.com/office/drawing/2014/main" id="{2255D689-6B1D-53C2-A4E1-50B37EDFF4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4" name="Line 2762">
              <a:extLst>
                <a:ext uri="{FF2B5EF4-FFF2-40B4-BE49-F238E27FC236}">
                  <a16:creationId xmlns:a16="http://schemas.microsoft.com/office/drawing/2014/main" id="{2FDDD2BE-2CFF-853A-0EE1-88F95A71FB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5" name="Rectangle 2763">
              <a:extLst>
                <a:ext uri="{FF2B5EF4-FFF2-40B4-BE49-F238E27FC236}">
                  <a16:creationId xmlns:a16="http://schemas.microsoft.com/office/drawing/2014/main" id="{2C0C62B1-0CE1-B83A-07F2-2335D1639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942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6" name="Line 2764">
              <a:extLst>
                <a:ext uri="{FF2B5EF4-FFF2-40B4-BE49-F238E27FC236}">
                  <a16:creationId xmlns:a16="http://schemas.microsoft.com/office/drawing/2014/main" id="{9D0A2239-0308-DC3F-59F9-1F9BC6E6B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1942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7" name="Rectangle 2765">
              <a:extLst>
                <a:ext uri="{FF2B5EF4-FFF2-40B4-BE49-F238E27FC236}">
                  <a16:creationId xmlns:a16="http://schemas.microsoft.com/office/drawing/2014/main" id="{E8F18BC9-1AC2-2B57-D2DC-674FD048B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8" name="Line 2766">
              <a:extLst>
                <a:ext uri="{FF2B5EF4-FFF2-40B4-BE49-F238E27FC236}">
                  <a16:creationId xmlns:a16="http://schemas.microsoft.com/office/drawing/2014/main" id="{E99AB9DA-7373-8F68-A402-30FD9561C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9" name="Line 2767">
              <a:extLst>
                <a:ext uri="{FF2B5EF4-FFF2-40B4-BE49-F238E27FC236}">
                  <a16:creationId xmlns:a16="http://schemas.microsoft.com/office/drawing/2014/main" id="{30D2CDEC-7229-9B2E-7D74-7DB3842758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0" name="Rectangle 2768">
              <a:extLst>
                <a:ext uri="{FF2B5EF4-FFF2-40B4-BE49-F238E27FC236}">
                  <a16:creationId xmlns:a16="http://schemas.microsoft.com/office/drawing/2014/main" id="{795E1BDD-E6B0-5BB9-5A0B-DFF921D60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1" name="Line 2769">
              <a:extLst>
                <a:ext uri="{FF2B5EF4-FFF2-40B4-BE49-F238E27FC236}">
                  <a16:creationId xmlns:a16="http://schemas.microsoft.com/office/drawing/2014/main" id="{EF6513AF-830E-38DE-1861-9E3F278A55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2" name="Rectangle 2770">
              <a:extLst>
                <a:ext uri="{FF2B5EF4-FFF2-40B4-BE49-F238E27FC236}">
                  <a16:creationId xmlns:a16="http://schemas.microsoft.com/office/drawing/2014/main" id="{464D5A66-8591-C5ED-2503-7282DA5E2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3" name="Line 2771">
              <a:extLst>
                <a:ext uri="{FF2B5EF4-FFF2-40B4-BE49-F238E27FC236}">
                  <a16:creationId xmlns:a16="http://schemas.microsoft.com/office/drawing/2014/main" id="{10A68BCD-BEED-3516-0491-A006DDF01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4" name="Line 2772">
              <a:extLst>
                <a:ext uri="{FF2B5EF4-FFF2-40B4-BE49-F238E27FC236}">
                  <a16:creationId xmlns:a16="http://schemas.microsoft.com/office/drawing/2014/main" id="{24DD4088-DEC7-3067-8901-B4B5098E02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5" name="Rectangle 2773">
              <a:extLst>
                <a:ext uri="{FF2B5EF4-FFF2-40B4-BE49-F238E27FC236}">
                  <a16:creationId xmlns:a16="http://schemas.microsoft.com/office/drawing/2014/main" id="{D83D105A-7AE0-9EE6-EB4F-F22CEEC02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1942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6" name="Line 2774">
              <a:extLst>
                <a:ext uri="{FF2B5EF4-FFF2-40B4-BE49-F238E27FC236}">
                  <a16:creationId xmlns:a16="http://schemas.microsoft.com/office/drawing/2014/main" id="{5BE71142-E8A1-AFB0-6AB1-39885504F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1942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7" name="Rectangle 2775">
              <a:extLst>
                <a:ext uri="{FF2B5EF4-FFF2-40B4-BE49-F238E27FC236}">
                  <a16:creationId xmlns:a16="http://schemas.microsoft.com/office/drawing/2014/main" id="{FC64F49E-3349-E8A7-00C0-1F57FC8B4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8" name="Line 2776">
              <a:extLst>
                <a:ext uri="{FF2B5EF4-FFF2-40B4-BE49-F238E27FC236}">
                  <a16:creationId xmlns:a16="http://schemas.microsoft.com/office/drawing/2014/main" id="{E4C8318C-E316-8B0D-7284-69262CFADD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89" name="Line 2777">
              <a:extLst>
                <a:ext uri="{FF2B5EF4-FFF2-40B4-BE49-F238E27FC236}">
                  <a16:creationId xmlns:a16="http://schemas.microsoft.com/office/drawing/2014/main" id="{149FD5E7-72D5-D04A-FB5E-DF3EE2A619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0" name="Rectangle 2778">
              <a:extLst>
                <a:ext uri="{FF2B5EF4-FFF2-40B4-BE49-F238E27FC236}">
                  <a16:creationId xmlns:a16="http://schemas.microsoft.com/office/drawing/2014/main" id="{8905E4D1-6E75-B76B-81A7-C38F40AFC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1" name="Line 2779">
              <a:extLst>
                <a:ext uri="{FF2B5EF4-FFF2-40B4-BE49-F238E27FC236}">
                  <a16:creationId xmlns:a16="http://schemas.microsoft.com/office/drawing/2014/main" id="{FEE984D1-D0B0-B942-A839-5D6E5A0BC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2" name="Rectangle 2780">
              <a:extLst>
                <a:ext uri="{FF2B5EF4-FFF2-40B4-BE49-F238E27FC236}">
                  <a16:creationId xmlns:a16="http://schemas.microsoft.com/office/drawing/2014/main" id="{EE6D367B-14B3-F12E-BCD8-25B1D1035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3" name="Line 2781">
              <a:extLst>
                <a:ext uri="{FF2B5EF4-FFF2-40B4-BE49-F238E27FC236}">
                  <a16:creationId xmlns:a16="http://schemas.microsoft.com/office/drawing/2014/main" id="{F16BD4CF-B535-5A86-3D4C-318994C8A5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4" name="Line 2782">
              <a:extLst>
                <a:ext uri="{FF2B5EF4-FFF2-40B4-BE49-F238E27FC236}">
                  <a16:creationId xmlns:a16="http://schemas.microsoft.com/office/drawing/2014/main" id="{3F164FE3-1466-638B-A481-292069819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5" name="Rectangle 2783">
              <a:extLst>
                <a:ext uri="{FF2B5EF4-FFF2-40B4-BE49-F238E27FC236}">
                  <a16:creationId xmlns:a16="http://schemas.microsoft.com/office/drawing/2014/main" id="{7883590F-5261-76D4-CF99-6EB65D62D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6" name="Line 2784">
              <a:extLst>
                <a:ext uri="{FF2B5EF4-FFF2-40B4-BE49-F238E27FC236}">
                  <a16:creationId xmlns:a16="http://schemas.microsoft.com/office/drawing/2014/main" id="{A438AA3B-B180-AB9A-9347-B937056D9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97" name="Rectangle 2785">
              <a:extLst>
                <a:ext uri="{FF2B5EF4-FFF2-40B4-BE49-F238E27FC236}">
                  <a16:creationId xmlns:a16="http://schemas.microsoft.com/office/drawing/2014/main" id="{F2A54607-3104-4DCD-4ECC-EE3B7D853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8" name="Line 2786">
              <a:extLst>
                <a:ext uri="{FF2B5EF4-FFF2-40B4-BE49-F238E27FC236}">
                  <a16:creationId xmlns:a16="http://schemas.microsoft.com/office/drawing/2014/main" id="{A15A43C4-040C-262B-F159-98BD482458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99" name="Line 2787">
              <a:extLst>
                <a:ext uri="{FF2B5EF4-FFF2-40B4-BE49-F238E27FC236}">
                  <a16:creationId xmlns:a16="http://schemas.microsoft.com/office/drawing/2014/main" id="{E5D88144-7C9B-36D0-AC16-93DB460E6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0" name="Rectangle 2788">
              <a:extLst>
                <a:ext uri="{FF2B5EF4-FFF2-40B4-BE49-F238E27FC236}">
                  <a16:creationId xmlns:a16="http://schemas.microsoft.com/office/drawing/2014/main" id="{D9B4D2A9-D6B7-4CF4-202B-9BD915116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1" name="Line 2789">
              <a:extLst>
                <a:ext uri="{FF2B5EF4-FFF2-40B4-BE49-F238E27FC236}">
                  <a16:creationId xmlns:a16="http://schemas.microsoft.com/office/drawing/2014/main" id="{53BE59DB-5D2A-2EB3-E887-132167AEB9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2" name="Rectangle 2790">
              <a:extLst>
                <a:ext uri="{FF2B5EF4-FFF2-40B4-BE49-F238E27FC236}">
                  <a16:creationId xmlns:a16="http://schemas.microsoft.com/office/drawing/2014/main" id="{21AACC40-0301-C976-C7F8-627066C62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3" name="Line 2791">
              <a:extLst>
                <a:ext uri="{FF2B5EF4-FFF2-40B4-BE49-F238E27FC236}">
                  <a16:creationId xmlns:a16="http://schemas.microsoft.com/office/drawing/2014/main" id="{8F61AB1E-159A-16BA-2432-925A27AD5B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4" name="Line 2792">
              <a:extLst>
                <a:ext uri="{FF2B5EF4-FFF2-40B4-BE49-F238E27FC236}">
                  <a16:creationId xmlns:a16="http://schemas.microsoft.com/office/drawing/2014/main" id="{3AE4590E-7DE7-9B14-C07F-BC97539D07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5" name="Rectangle 2793">
              <a:extLst>
                <a:ext uri="{FF2B5EF4-FFF2-40B4-BE49-F238E27FC236}">
                  <a16:creationId xmlns:a16="http://schemas.microsoft.com/office/drawing/2014/main" id="{758D79DA-3BAA-2A20-2E37-9D998C216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6" name="Line 2794">
              <a:extLst>
                <a:ext uri="{FF2B5EF4-FFF2-40B4-BE49-F238E27FC236}">
                  <a16:creationId xmlns:a16="http://schemas.microsoft.com/office/drawing/2014/main" id="{457F2C01-2451-78E1-5C36-ACBA35271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7" name="Rectangle 2795">
              <a:extLst>
                <a:ext uri="{FF2B5EF4-FFF2-40B4-BE49-F238E27FC236}">
                  <a16:creationId xmlns:a16="http://schemas.microsoft.com/office/drawing/2014/main" id="{F08A50FA-AD45-066E-DB3F-7B384B689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8" name="Line 2796">
              <a:extLst>
                <a:ext uri="{FF2B5EF4-FFF2-40B4-BE49-F238E27FC236}">
                  <a16:creationId xmlns:a16="http://schemas.microsoft.com/office/drawing/2014/main" id="{F8546E8B-2252-2842-2271-3298487E31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09" name="Line 2797">
              <a:extLst>
                <a:ext uri="{FF2B5EF4-FFF2-40B4-BE49-F238E27FC236}">
                  <a16:creationId xmlns:a16="http://schemas.microsoft.com/office/drawing/2014/main" id="{E223AB27-6CDA-00BF-AF67-089D328070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0" name="Rectangle 2798">
              <a:extLst>
                <a:ext uri="{FF2B5EF4-FFF2-40B4-BE49-F238E27FC236}">
                  <a16:creationId xmlns:a16="http://schemas.microsoft.com/office/drawing/2014/main" id="{3312B236-8208-7A33-3849-8ECE66D70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1" name="Line 2799">
              <a:extLst>
                <a:ext uri="{FF2B5EF4-FFF2-40B4-BE49-F238E27FC236}">
                  <a16:creationId xmlns:a16="http://schemas.microsoft.com/office/drawing/2014/main" id="{ED93F7BC-4299-09EB-D849-E7F0340331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2" name="Rectangle 2800">
              <a:extLst>
                <a:ext uri="{FF2B5EF4-FFF2-40B4-BE49-F238E27FC236}">
                  <a16:creationId xmlns:a16="http://schemas.microsoft.com/office/drawing/2014/main" id="{C214ACB6-2FDF-6278-D546-56ABC4747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3" name="Line 2801">
              <a:extLst>
                <a:ext uri="{FF2B5EF4-FFF2-40B4-BE49-F238E27FC236}">
                  <a16:creationId xmlns:a16="http://schemas.microsoft.com/office/drawing/2014/main" id="{01954AFA-A5A5-54AA-F1C0-C130B949F2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4" name="Line 2802">
              <a:extLst>
                <a:ext uri="{FF2B5EF4-FFF2-40B4-BE49-F238E27FC236}">
                  <a16:creationId xmlns:a16="http://schemas.microsoft.com/office/drawing/2014/main" id="{F8260484-63C2-D011-843A-43EBB39D5C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5" name="Rectangle 2803">
              <a:extLst>
                <a:ext uri="{FF2B5EF4-FFF2-40B4-BE49-F238E27FC236}">
                  <a16:creationId xmlns:a16="http://schemas.microsoft.com/office/drawing/2014/main" id="{C028AA57-FEC9-A948-0723-1CDAC7875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6" name="Line 2804">
              <a:extLst>
                <a:ext uri="{FF2B5EF4-FFF2-40B4-BE49-F238E27FC236}">
                  <a16:creationId xmlns:a16="http://schemas.microsoft.com/office/drawing/2014/main" id="{CC184871-2CED-831C-3831-130E28A3B1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7" name="Rectangle 2805">
              <a:extLst>
                <a:ext uri="{FF2B5EF4-FFF2-40B4-BE49-F238E27FC236}">
                  <a16:creationId xmlns:a16="http://schemas.microsoft.com/office/drawing/2014/main" id="{38E7CE1D-96AC-1B87-ED97-C00DDA7DE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8" name="Line 2806">
              <a:extLst>
                <a:ext uri="{FF2B5EF4-FFF2-40B4-BE49-F238E27FC236}">
                  <a16:creationId xmlns:a16="http://schemas.microsoft.com/office/drawing/2014/main" id="{047AD9B5-C045-D8EE-D809-8B9659261F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19" name="Line 2807">
              <a:extLst>
                <a:ext uri="{FF2B5EF4-FFF2-40B4-BE49-F238E27FC236}">
                  <a16:creationId xmlns:a16="http://schemas.microsoft.com/office/drawing/2014/main" id="{47F79EB4-31E3-4982-8894-ACB147C128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0" name="Rectangle 2808">
              <a:extLst>
                <a:ext uri="{FF2B5EF4-FFF2-40B4-BE49-F238E27FC236}">
                  <a16:creationId xmlns:a16="http://schemas.microsoft.com/office/drawing/2014/main" id="{A36BD3A9-217D-57DF-40C4-AC29B273D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1942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1" name="Line 2809">
              <a:extLst>
                <a:ext uri="{FF2B5EF4-FFF2-40B4-BE49-F238E27FC236}">
                  <a16:creationId xmlns:a16="http://schemas.microsoft.com/office/drawing/2014/main" id="{AC12B7C8-A772-F0BA-562F-A4F6D59159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1942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2" name="Rectangle 2810">
              <a:extLst>
                <a:ext uri="{FF2B5EF4-FFF2-40B4-BE49-F238E27FC236}">
                  <a16:creationId xmlns:a16="http://schemas.microsoft.com/office/drawing/2014/main" id="{E7C440F4-F000-750E-864E-C984CA203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3" name="Line 2811">
              <a:extLst>
                <a:ext uri="{FF2B5EF4-FFF2-40B4-BE49-F238E27FC236}">
                  <a16:creationId xmlns:a16="http://schemas.microsoft.com/office/drawing/2014/main" id="{3B652955-C20D-7725-49E6-483DB7D784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9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4" name="Line 2812">
              <a:extLst>
                <a:ext uri="{FF2B5EF4-FFF2-40B4-BE49-F238E27FC236}">
                  <a16:creationId xmlns:a16="http://schemas.microsoft.com/office/drawing/2014/main" id="{E001DB1C-90B8-9212-C7D9-3D924E775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5" name="Rectangle 2813">
              <a:extLst>
                <a:ext uri="{FF2B5EF4-FFF2-40B4-BE49-F238E27FC236}">
                  <a16:creationId xmlns:a16="http://schemas.microsoft.com/office/drawing/2014/main" id="{5FF00DBD-4B76-512C-44CE-23A21EB60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1942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6" name="Line 2814">
              <a:extLst>
                <a:ext uri="{FF2B5EF4-FFF2-40B4-BE49-F238E27FC236}">
                  <a16:creationId xmlns:a16="http://schemas.microsoft.com/office/drawing/2014/main" id="{9D792BEA-530D-581A-59CB-18F3276AFB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1942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7" name="Rectangle 2815">
              <a:extLst>
                <a:ext uri="{FF2B5EF4-FFF2-40B4-BE49-F238E27FC236}">
                  <a16:creationId xmlns:a16="http://schemas.microsoft.com/office/drawing/2014/main" id="{9234A8C2-F0F1-7A1C-F0D4-A142AB612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8" name="Line 2816">
              <a:extLst>
                <a:ext uri="{FF2B5EF4-FFF2-40B4-BE49-F238E27FC236}">
                  <a16:creationId xmlns:a16="http://schemas.microsoft.com/office/drawing/2014/main" id="{09ED2D61-CC0C-84AA-4BF8-8D007BC6F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29" name="Line 2817">
              <a:extLst>
                <a:ext uri="{FF2B5EF4-FFF2-40B4-BE49-F238E27FC236}">
                  <a16:creationId xmlns:a16="http://schemas.microsoft.com/office/drawing/2014/main" id="{D9159E16-6AFE-B605-7382-43A7B510A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0" name="Rectangle 2818">
              <a:extLst>
                <a:ext uri="{FF2B5EF4-FFF2-40B4-BE49-F238E27FC236}">
                  <a16:creationId xmlns:a16="http://schemas.microsoft.com/office/drawing/2014/main" id="{ACE2FAF3-C477-B5F9-49B9-D88E30026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942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1" name="Line 2819">
              <a:extLst>
                <a:ext uri="{FF2B5EF4-FFF2-40B4-BE49-F238E27FC236}">
                  <a16:creationId xmlns:a16="http://schemas.microsoft.com/office/drawing/2014/main" id="{A1FDA804-5A47-05E1-7740-1D4F17D931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1942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2" name="Rectangle 2820">
              <a:extLst>
                <a:ext uri="{FF2B5EF4-FFF2-40B4-BE49-F238E27FC236}">
                  <a16:creationId xmlns:a16="http://schemas.microsoft.com/office/drawing/2014/main" id="{D586F3F1-BDF9-3D3B-9062-761CB9FD8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94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3" name="Line 2821">
              <a:extLst>
                <a:ext uri="{FF2B5EF4-FFF2-40B4-BE49-F238E27FC236}">
                  <a16:creationId xmlns:a16="http://schemas.microsoft.com/office/drawing/2014/main" id="{42D157BC-F851-D702-4557-F25456217B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942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4" name="Line 2822">
              <a:extLst>
                <a:ext uri="{FF2B5EF4-FFF2-40B4-BE49-F238E27FC236}">
                  <a16:creationId xmlns:a16="http://schemas.microsoft.com/office/drawing/2014/main" id="{475C48BC-2B2B-F806-374B-B46E180440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942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5" name="Rectangle 2823">
              <a:extLst>
                <a:ext uri="{FF2B5EF4-FFF2-40B4-BE49-F238E27FC236}">
                  <a16:creationId xmlns:a16="http://schemas.microsoft.com/office/drawing/2014/main" id="{BC1172C2-BD60-216F-B4B8-4AF5F15A4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6" name="Line 2824">
              <a:extLst>
                <a:ext uri="{FF2B5EF4-FFF2-40B4-BE49-F238E27FC236}">
                  <a16:creationId xmlns:a16="http://schemas.microsoft.com/office/drawing/2014/main" id="{B7A65FDB-ECC0-06DB-BFBF-57EEAEDDF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7" name="Rectangle 2825">
              <a:extLst>
                <a:ext uri="{FF2B5EF4-FFF2-40B4-BE49-F238E27FC236}">
                  <a16:creationId xmlns:a16="http://schemas.microsoft.com/office/drawing/2014/main" id="{C6F4B020-BDC8-90D4-A26F-6776EA430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8" name="Line 2826">
              <a:extLst>
                <a:ext uri="{FF2B5EF4-FFF2-40B4-BE49-F238E27FC236}">
                  <a16:creationId xmlns:a16="http://schemas.microsoft.com/office/drawing/2014/main" id="{7A597DF1-99E4-13CB-0728-68BD154C12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39" name="Rectangle 2827">
              <a:extLst>
                <a:ext uri="{FF2B5EF4-FFF2-40B4-BE49-F238E27FC236}">
                  <a16:creationId xmlns:a16="http://schemas.microsoft.com/office/drawing/2014/main" id="{B513197E-2560-3E2B-6D49-BB45932D1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0" name="Line 2828">
              <a:extLst>
                <a:ext uri="{FF2B5EF4-FFF2-40B4-BE49-F238E27FC236}">
                  <a16:creationId xmlns:a16="http://schemas.microsoft.com/office/drawing/2014/main" id="{4717B920-5116-9C81-0063-E514DA912F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1" name="Rectangle 2829">
              <a:extLst>
                <a:ext uri="{FF2B5EF4-FFF2-40B4-BE49-F238E27FC236}">
                  <a16:creationId xmlns:a16="http://schemas.microsoft.com/office/drawing/2014/main" id="{05F34941-7F4E-21FF-7387-D12682A64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2" name="Line 2830">
              <a:extLst>
                <a:ext uri="{FF2B5EF4-FFF2-40B4-BE49-F238E27FC236}">
                  <a16:creationId xmlns:a16="http://schemas.microsoft.com/office/drawing/2014/main" id="{5D30D9B1-FC8C-719D-D77E-379A198FE0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3" name="Rectangle 2831">
              <a:extLst>
                <a:ext uri="{FF2B5EF4-FFF2-40B4-BE49-F238E27FC236}">
                  <a16:creationId xmlns:a16="http://schemas.microsoft.com/office/drawing/2014/main" id="{C69A1D68-70A9-2647-3CDF-3E36CE7B0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4" name="Line 2832">
              <a:extLst>
                <a:ext uri="{FF2B5EF4-FFF2-40B4-BE49-F238E27FC236}">
                  <a16:creationId xmlns:a16="http://schemas.microsoft.com/office/drawing/2014/main" id="{ECA83513-25F9-53B2-8563-77C9795666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5" name="Rectangle 2833">
              <a:extLst>
                <a:ext uri="{FF2B5EF4-FFF2-40B4-BE49-F238E27FC236}">
                  <a16:creationId xmlns:a16="http://schemas.microsoft.com/office/drawing/2014/main" id="{30B9BCC5-5512-A6C6-AA7B-BE52534B9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6" name="Line 2834">
              <a:extLst>
                <a:ext uri="{FF2B5EF4-FFF2-40B4-BE49-F238E27FC236}">
                  <a16:creationId xmlns:a16="http://schemas.microsoft.com/office/drawing/2014/main" id="{0166ECCB-C460-AE19-4405-D535361576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7" name="Rectangle 2835">
              <a:extLst>
                <a:ext uri="{FF2B5EF4-FFF2-40B4-BE49-F238E27FC236}">
                  <a16:creationId xmlns:a16="http://schemas.microsoft.com/office/drawing/2014/main" id="{A2DB6AAC-E8D4-CF88-27D6-9770B5B7D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8" name="Line 2836">
              <a:extLst>
                <a:ext uri="{FF2B5EF4-FFF2-40B4-BE49-F238E27FC236}">
                  <a16:creationId xmlns:a16="http://schemas.microsoft.com/office/drawing/2014/main" id="{172F3626-1056-7341-2603-7534463BD4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49" name="Rectangle 2837">
              <a:extLst>
                <a:ext uri="{FF2B5EF4-FFF2-40B4-BE49-F238E27FC236}">
                  <a16:creationId xmlns:a16="http://schemas.microsoft.com/office/drawing/2014/main" id="{77F27799-D309-FBFC-1C2E-BD04A13DD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0" name="Line 2838">
              <a:extLst>
                <a:ext uri="{FF2B5EF4-FFF2-40B4-BE49-F238E27FC236}">
                  <a16:creationId xmlns:a16="http://schemas.microsoft.com/office/drawing/2014/main" id="{160B6617-45B6-21FF-701E-237F74237D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1" name="Rectangle 2839">
              <a:extLst>
                <a:ext uri="{FF2B5EF4-FFF2-40B4-BE49-F238E27FC236}">
                  <a16:creationId xmlns:a16="http://schemas.microsoft.com/office/drawing/2014/main" id="{4D58C3AA-69A9-3A97-FD9C-E188ECBB3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2" name="Line 2840">
              <a:extLst>
                <a:ext uri="{FF2B5EF4-FFF2-40B4-BE49-F238E27FC236}">
                  <a16:creationId xmlns:a16="http://schemas.microsoft.com/office/drawing/2014/main" id="{E605D244-8674-6E2C-62A3-FC18EE9DE7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3" name="Rectangle 2841">
              <a:extLst>
                <a:ext uri="{FF2B5EF4-FFF2-40B4-BE49-F238E27FC236}">
                  <a16:creationId xmlns:a16="http://schemas.microsoft.com/office/drawing/2014/main" id="{85CF4DCE-445E-E1FD-8712-130711883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4" name="Line 2842">
              <a:extLst>
                <a:ext uri="{FF2B5EF4-FFF2-40B4-BE49-F238E27FC236}">
                  <a16:creationId xmlns:a16="http://schemas.microsoft.com/office/drawing/2014/main" id="{81147403-89AB-4684-5548-94E10A484D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5" name="Rectangle 2843">
              <a:extLst>
                <a:ext uri="{FF2B5EF4-FFF2-40B4-BE49-F238E27FC236}">
                  <a16:creationId xmlns:a16="http://schemas.microsoft.com/office/drawing/2014/main" id="{9FF87F01-CF5A-7F2B-4FFA-98E16785C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1946"/>
              <a:ext cx="4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6" name="Line 2844">
              <a:extLst>
                <a:ext uri="{FF2B5EF4-FFF2-40B4-BE49-F238E27FC236}">
                  <a16:creationId xmlns:a16="http://schemas.microsoft.com/office/drawing/2014/main" id="{211FF443-8648-2892-53AD-8F02C94EAD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7" name="Rectangle 2845">
              <a:extLst>
                <a:ext uri="{FF2B5EF4-FFF2-40B4-BE49-F238E27FC236}">
                  <a16:creationId xmlns:a16="http://schemas.microsoft.com/office/drawing/2014/main" id="{FC8B7A80-1866-2380-7008-F8D0139D0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8" name="Line 2846">
              <a:extLst>
                <a:ext uri="{FF2B5EF4-FFF2-40B4-BE49-F238E27FC236}">
                  <a16:creationId xmlns:a16="http://schemas.microsoft.com/office/drawing/2014/main" id="{B99606EC-343B-7A3B-D449-9A59DA530E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59" name="Rectangle 2847">
              <a:extLst>
                <a:ext uri="{FF2B5EF4-FFF2-40B4-BE49-F238E27FC236}">
                  <a16:creationId xmlns:a16="http://schemas.microsoft.com/office/drawing/2014/main" id="{1AF62631-D344-17C5-73E1-3710AC189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1946"/>
              <a:ext cx="3" cy="12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60" name="Line 2848">
              <a:extLst>
                <a:ext uri="{FF2B5EF4-FFF2-40B4-BE49-F238E27FC236}">
                  <a16:creationId xmlns:a16="http://schemas.microsoft.com/office/drawing/2014/main" id="{BC6CBF8F-6CC0-25A0-9BE1-ED880370B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1946"/>
              <a:ext cx="1" cy="1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61" name="Rectangle 2849">
              <a:extLst>
                <a:ext uri="{FF2B5EF4-FFF2-40B4-BE49-F238E27FC236}">
                  <a16:creationId xmlns:a16="http://schemas.microsoft.com/office/drawing/2014/main" id="{067BBF5E-A1EE-3498-B0B5-A1857D82A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/>
            </a:p>
          </p:txBody>
        </p:sp>
        <p:sp>
          <p:nvSpPr>
            <p:cNvPr id="7162" name="Rectangle 2850">
              <a:extLst>
                <a:ext uri="{FF2B5EF4-FFF2-40B4-BE49-F238E27FC236}">
                  <a16:creationId xmlns:a16="http://schemas.microsoft.com/office/drawing/2014/main" id="{3E3CF5F6-E9F3-C500-A298-F15BDD0AC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63" name="Rectangle 2851">
              <a:extLst>
                <a:ext uri="{FF2B5EF4-FFF2-40B4-BE49-F238E27FC236}">
                  <a16:creationId xmlns:a16="http://schemas.microsoft.com/office/drawing/2014/main" id="{8FE53236-A27A-F106-4500-F90E92B4B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7164" name="Rectangle 2852">
              <a:extLst>
                <a:ext uri="{FF2B5EF4-FFF2-40B4-BE49-F238E27FC236}">
                  <a16:creationId xmlns:a16="http://schemas.microsoft.com/office/drawing/2014/main" id="{DF77AAAE-6F73-3DA0-D27E-5D97CD391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65" name="Rectangle 2853">
              <a:extLst>
                <a:ext uri="{FF2B5EF4-FFF2-40B4-BE49-F238E27FC236}">
                  <a16:creationId xmlns:a16="http://schemas.microsoft.com/office/drawing/2014/main" id="{6933C8C2-C8A4-A193-07B6-E68C005D2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7166" name="Rectangle 2854">
              <a:extLst>
                <a:ext uri="{FF2B5EF4-FFF2-40B4-BE49-F238E27FC236}">
                  <a16:creationId xmlns:a16="http://schemas.microsoft.com/office/drawing/2014/main" id="{DC036ECC-3870-7B2D-BC83-4AA65F603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67" name="Rectangle 2855">
              <a:extLst>
                <a:ext uri="{FF2B5EF4-FFF2-40B4-BE49-F238E27FC236}">
                  <a16:creationId xmlns:a16="http://schemas.microsoft.com/office/drawing/2014/main" id="{F11125A8-1C84-B8CE-D18F-D4EC26CF3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latin typeface="Arial" charset="0"/>
                </a:rPr>
                <a:t>46</a:t>
              </a:r>
              <a:endParaRPr lang="en-US" dirty="0"/>
            </a:p>
          </p:txBody>
        </p:sp>
        <p:sp>
          <p:nvSpPr>
            <p:cNvPr id="7168" name="Rectangle 2856">
              <a:extLst>
                <a:ext uri="{FF2B5EF4-FFF2-40B4-BE49-F238E27FC236}">
                  <a16:creationId xmlns:a16="http://schemas.microsoft.com/office/drawing/2014/main" id="{EB9DEE61-DA20-9F5C-63EF-406F7EA60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69" name="Rectangle 2857">
              <a:extLst>
                <a:ext uri="{FF2B5EF4-FFF2-40B4-BE49-F238E27FC236}">
                  <a16:creationId xmlns:a16="http://schemas.microsoft.com/office/drawing/2014/main" id="{A894A793-6166-D571-7FD0-9DE11A461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62</a:t>
              </a:r>
              <a:endParaRPr lang="en-US"/>
            </a:p>
          </p:txBody>
        </p:sp>
      </p:grpSp>
      <p:grpSp>
        <p:nvGrpSpPr>
          <p:cNvPr id="7170" name="Group 2858">
            <a:extLst>
              <a:ext uri="{FF2B5EF4-FFF2-40B4-BE49-F238E27FC236}">
                <a16:creationId xmlns:a16="http://schemas.microsoft.com/office/drawing/2014/main" id="{706D2D9F-0ACC-7155-25A5-B76FA530F164}"/>
              </a:ext>
            </a:extLst>
          </p:cNvPr>
          <p:cNvGrpSpPr>
            <a:grpSpLocks/>
          </p:cNvGrpSpPr>
          <p:nvPr/>
        </p:nvGrpSpPr>
        <p:grpSpPr bwMode="auto">
          <a:xfrm>
            <a:off x="376238" y="3894143"/>
            <a:ext cx="8512175" cy="438150"/>
            <a:chOff x="198" y="2074"/>
            <a:chExt cx="5362" cy="276"/>
          </a:xfrm>
        </p:grpSpPr>
        <p:sp>
          <p:nvSpPr>
            <p:cNvPr id="7171" name="Rectangle 2859">
              <a:extLst>
                <a:ext uri="{FF2B5EF4-FFF2-40B4-BE49-F238E27FC236}">
                  <a16:creationId xmlns:a16="http://schemas.microsoft.com/office/drawing/2014/main" id="{AFA4B40D-7DF2-8DCA-17EC-BED0CFB95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72" name="Rectangle 2860">
              <a:extLst>
                <a:ext uri="{FF2B5EF4-FFF2-40B4-BE49-F238E27FC236}">
                  <a16:creationId xmlns:a16="http://schemas.microsoft.com/office/drawing/2014/main" id="{C71400F5-6E6B-42F1-DE63-0B2258927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2081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81</a:t>
              </a:r>
              <a:endParaRPr lang="en-US"/>
            </a:p>
          </p:txBody>
        </p:sp>
        <p:sp>
          <p:nvSpPr>
            <p:cNvPr id="7173" name="Rectangle 2861">
              <a:extLst>
                <a:ext uri="{FF2B5EF4-FFF2-40B4-BE49-F238E27FC236}">
                  <a16:creationId xmlns:a16="http://schemas.microsoft.com/office/drawing/2014/main" id="{344B7DD9-7EF7-6956-D4F6-27939BC62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74" name="Rectangle 2862">
              <a:extLst>
                <a:ext uri="{FF2B5EF4-FFF2-40B4-BE49-F238E27FC236}">
                  <a16:creationId xmlns:a16="http://schemas.microsoft.com/office/drawing/2014/main" id="{55F6B14E-39F8-94BF-ED47-41FCF2408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101</a:t>
              </a:r>
              <a:endParaRPr lang="en-US"/>
            </a:p>
          </p:txBody>
        </p:sp>
        <p:sp>
          <p:nvSpPr>
            <p:cNvPr id="7175" name="Rectangle 2863">
              <a:extLst>
                <a:ext uri="{FF2B5EF4-FFF2-40B4-BE49-F238E27FC236}">
                  <a16:creationId xmlns:a16="http://schemas.microsoft.com/office/drawing/2014/main" id="{D1087713-C672-5B03-C8C3-16F8CD25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76" name="Rectangle 2864">
              <a:extLst>
                <a:ext uri="{FF2B5EF4-FFF2-40B4-BE49-F238E27FC236}">
                  <a16:creationId xmlns:a16="http://schemas.microsoft.com/office/drawing/2014/main" id="{54F887AF-3A18-2336-4E5D-B9319F436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121</a:t>
              </a:r>
              <a:endParaRPr lang="en-US"/>
            </a:p>
          </p:txBody>
        </p:sp>
        <p:sp>
          <p:nvSpPr>
            <p:cNvPr id="7177" name="Rectangle 2865">
              <a:extLst>
                <a:ext uri="{FF2B5EF4-FFF2-40B4-BE49-F238E27FC236}">
                  <a16:creationId xmlns:a16="http://schemas.microsoft.com/office/drawing/2014/main" id="{B93A803D-23E7-EA11-A45C-C540EA4F2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78" name="Rectangle 2866">
              <a:extLst>
                <a:ext uri="{FF2B5EF4-FFF2-40B4-BE49-F238E27FC236}">
                  <a16:creationId xmlns:a16="http://schemas.microsoft.com/office/drawing/2014/main" id="{4DB693AF-9923-C7FE-665F-558DD63E1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142</a:t>
              </a:r>
              <a:endParaRPr lang="en-US"/>
            </a:p>
          </p:txBody>
        </p:sp>
        <p:sp>
          <p:nvSpPr>
            <p:cNvPr id="7179" name="Rectangle 2867">
              <a:extLst>
                <a:ext uri="{FF2B5EF4-FFF2-40B4-BE49-F238E27FC236}">
                  <a16:creationId xmlns:a16="http://schemas.microsoft.com/office/drawing/2014/main" id="{D7D9FA84-938F-5B2A-8ACB-CD5801FAC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80" name="Rectangle 2868">
              <a:extLst>
                <a:ext uri="{FF2B5EF4-FFF2-40B4-BE49-F238E27FC236}">
                  <a16:creationId xmlns:a16="http://schemas.microsoft.com/office/drawing/2014/main" id="{67E0C0FE-F75C-77F8-F91B-599955836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162</a:t>
              </a:r>
              <a:endParaRPr lang="en-US"/>
            </a:p>
          </p:txBody>
        </p:sp>
        <p:sp>
          <p:nvSpPr>
            <p:cNvPr id="7181" name="Rectangle 2869">
              <a:extLst>
                <a:ext uri="{FF2B5EF4-FFF2-40B4-BE49-F238E27FC236}">
                  <a16:creationId xmlns:a16="http://schemas.microsoft.com/office/drawing/2014/main" id="{9FFFDC6F-15F6-77C9-B6FF-5D72FBD86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82" name="Rectangle 2870">
              <a:extLst>
                <a:ext uri="{FF2B5EF4-FFF2-40B4-BE49-F238E27FC236}">
                  <a16:creationId xmlns:a16="http://schemas.microsoft.com/office/drawing/2014/main" id="{BFEFD53B-2EF1-7ED0-9626-3AE884AA6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181</a:t>
              </a:r>
              <a:endParaRPr lang="en-US"/>
            </a:p>
          </p:txBody>
        </p:sp>
        <p:sp>
          <p:nvSpPr>
            <p:cNvPr id="7183" name="Rectangle 2871">
              <a:extLst>
                <a:ext uri="{FF2B5EF4-FFF2-40B4-BE49-F238E27FC236}">
                  <a16:creationId xmlns:a16="http://schemas.microsoft.com/office/drawing/2014/main" id="{17F7570D-9548-7E39-AB50-D772C435A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84" name="Rectangle 2872">
              <a:extLst>
                <a:ext uri="{FF2B5EF4-FFF2-40B4-BE49-F238E27FC236}">
                  <a16:creationId xmlns:a16="http://schemas.microsoft.com/office/drawing/2014/main" id="{D23D6B21-00E3-480F-2A85-2615E79D8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2081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200</a:t>
              </a:r>
              <a:endParaRPr lang="en-US"/>
            </a:p>
          </p:txBody>
        </p:sp>
        <p:sp>
          <p:nvSpPr>
            <p:cNvPr id="7185" name="Rectangle 2873">
              <a:extLst>
                <a:ext uri="{FF2B5EF4-FFF2-40B4-BE49-F238E27FC236}">
                  <a16:creationId xmlns:a16="http://schemas.microsoft.com/office/drawing/2014/main" id="{E00CA14A-BF5E-FC46-3667-D39DC977A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2081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186" name="Rectangle 2874">
              <a:extLst>
                <a:ext uri="{FF2B5EF4-FFF2-40B4-BE49-F238E27FC236}">
                  <a16:creationId xmlns:a16="http://schemas.microsoft.com/office/drawing/2014/main" id="{25FC105E-E9B4-179E-E249-87786B533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Line 2875">
              <a:extLst>
                <a:ext uri="{FF2B5EF4-FFF2-40B4-BE49-F238E27FC236}">
                  <a16:creationId xmlns:a16="http://schemas.microsoft.com/office/drawing/2014/main" id="{F3E1A2DD-0E69-24B2-98C8-BF3E68E6D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Line 2876">
              <a:extLst>
                <a:ext uri="{FF2B5EF4-FFF2-40B4-BE49-F238E27FC236}">
                  <a16:creationId xmlns:a16="http://schemas.microsoft.com/office/drawing/2014/main" id="{18FD3D86-631D-EC1B-26D4-440E1512B9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Rectangle 2877">
              <a:extLst>
                <a:ext uri="{FF2B5EF4-FFF2-40B4-BE49-F238E27FC236}">
                  <a16:creationId xmlns:a16="http://schemas.microsoft.com/office/drawing/2014/main" id="{BD5DC940-070F-DC3A-1CFA-BECF35E5F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2074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Line 2878">
              <a:extLst>
                <a:ext uri="{FF2B5EF4-FFF2-40B4-BE49-F238E27FC236}">
                  <a16:creationId xmlns:a16="http://schemas.microsoft.com/office/drawing/2014/main" id="{95531664-B6A3-5647-E6BA-024481C52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2074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Rectangle 2879">
              <a:extLst>
                <a:ext uri="{FF2B5EF4-FFF2-40B4-BE49-F238E27FC236}">
                  <a16:creationId xmlns:a16="http://schemas.microsoft.com/office/drawing/2014/main" id="{46DB175B-D5F3-9699-F5FD-78A362176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Line 2880">
              <a:extLst>
                <a:ext uri="{FF2B5EF4-FFF2-40B4-BE49-F238E27FC236}">
                  <a16:creationId xmlns:a16="http://schemas.microsoft.com/office/drawing/2014/main" id="{E6428CD9-23F4-2B9C-58BF-61E2FB778D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Line 2881">
              <a:extLst>
                <a:ext uri="{FF2B5EF4-FFF2-40B4-BE49-F238E27FC236}">
                  <a16:creationId xmlns:a16="http://schemas.microsoft.com/office/drawing/2014/main" id="{E954BC2D-9659-3A4B-E2C1-B41AF7718C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Rectangle 2882">
              <a:extLst>
                <a:ext uri="{FF2B5EF4-FFF2-40B4-BE49-F238E27FC236}">
                  <a16:creationId xmlns:a16="http://schemas.microsoft.com/office/drawing/2014/main" id="{05BE54C9-E981-FCBF-767A-DD14DB798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Line 2883">
              <a:extLst>
                <a:ext uri="{FF2B5EF4-FFF2-40B4-BE49-F238E27FC236}">
                  <a16:creationId xmlns:a16="http://schemas.microsoft.com/office/drawing/2014/main" id="{27822093-4172-A0D0-1C5F-65BF614EA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Rectangle 2884">
              <a:extLst>
                <a:ext uri="{FF2B5EF4-FFF2-40B4-BE49-F238E27FC236}">
                  <a16:creationId xmlns:a16="http://schemas.microsoft.com/office/drawing/2014/main" id="{43567D0C-C7EB-ECBE-59C4-A7AB0A366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Line 2885">
              <a:extLst>
                <a:ext uri="{FF2B5EF4-FFF2-40B4-BE49-F238E27FC236}">
                  <a16:creationId xmlns:a16="http://schemas.microsoft.com/office/drawing/2014/main" id="{B882A6A6-AE74-A8D7-57C2-B7CE479417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Line 2886">
              <a:extLst>
                <a:ext uri="{FF2B5EF4-FFF2-40B4-BE49-F238E27FC236}">
                  <a16:creationId xmlns:a16="http://schemas.microsoft.com/office/drawing/2014/main" id="{D15831E9-3DA4-4F35-F024-F21410FB80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Rectangle 2887">
              <a:extLst>
                <a:ext uri="{FF2B5EF4-FFF2-40B4-BE49-F238E27FC236}">
                  <a16:creationId xmlns:a16="http://schemas.microsoft.com/office/drawing/2014/main" id="{10B7DC9B-ED31-E8B7-01AB-F73FCB28B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2074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Line 2888">
              <a:extLst>
                <a:ext uri="{FF2B5EF4-FFF2-40B4-BE49-F238E27FC236}">
                  <a16:creationId xmlns:a16="http://schemas.microsoft.com/office/drawing/2014/main" id="{B9CCE629-2C61-ACF2-0F10-AC06305A8C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2074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Rectangle 2889">
              <a:extLst>
                <a:ext uri="{FF2B5EF4-FFF2-40B4-BE49-F238E27FC236}">
                  <a16:creationId xmlns:a16="http://schemas.microsoft.com/office/drawing/2014/main" id="{0CA1DE91-E6A7-7A17-277D-78C02442E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Line 2890">
              <a:extLst>
                <a:ext uri="{FF2B5EF4-FFF2-40B4-BE49-F238E27FC236}">
                  <a16:creationId xmlns:a16="http://schemas.microsoft.com/office/drawing/2014/main" id="{BCBDB6F9-0376-22CB-FB6F-021C671FBB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Line 2891">
              <a:extLst>
                <a:ext uri="{FF2B5EF4-FFF2-40B4-BE49-F238E27FC236}">
                  <a16:creationId xmlns:a16="http://schemas.microsoft.com/office/drawing/2014/main" id="{5E752A7C-5AC3-D8F7-7AE1-6422584729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Rectangle 2892">
              <a:extLst>
                <a:ext uri="{FF2B5EF4-FFF2-40B4-BE49-F238E27FC236}">
                  <a16:creationId xmlns:a16="http://schemas.microsoft.com/office/drawing/2014/main" id="{A360207B-8047-F6A3-6AA8-7C349CC5C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Line 2893">
              <a:extLst>
                <a:ext uri="{FF2B5EF4-FFF2-40B4-BE49-F238E27FC236}">
                  <a16:creationId xmlns:a16="http://schemas.microsoft.com/office/drawing/2014/main" id="{C5EA6BA2-0225-CA1B-FE58-DF6F0E2B9A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Rectangle 2894">
              <a:extLst>
                <a:ext uri="{FF2B5EF4-FFF2-40B4-BE49-F238E27FC236}">
                  <a16:creationId xmlns:a16="http://schemas.microsoft.com/office/drawing/2014/main" id="{633EAE25-228D-5A0C-934F-D34C2C9B5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Line 2895">
              <a:extLst>
                <a:ext uri="{FF2B5EF4-FFF2-40B4-BE49-F238E27FC236}">
                  <a16:creationId xmlns:a16="http://schemas.microsoft.com/office/drawing/2014/main" id="{19E3E1E6-A1DF-6F32-7E29-6810387633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Line 2896">
              <a:extLst>
                <a:ext uri="{FF2B5EF4-FFF2-40B4-BE49-F238E27FC236}">
                  <a16:creationId xmlns:a16="http://schemas.microsoft.com/office/drawing/2014/main" id="{221F5004-AC2E-D18D-93BE-7D8ACC363F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Rectangle 2897">
              <a:extLst>
                <a:ext uri="{FF2B5EF4-FFF2-40B4-BE49-F238E27FC236}">
                  <a16:creationId xmlns:a16="http://schemas.microsoft.com/office/drawing/2014/main" id="{EA71DE52-8F3C-E751-6D44-75BF754DF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0" name="Line 2898">
              <a:extLst>
                <a:ext uri="{FF2B5EF4-FFF2-40B4-BE49-F238E27FC236}">
                  <a16:creationId xmlns:a16="http://schemas.microsoft.com/office/drawing/2014/main" id="{1FC1A449-E408-14E0-FAC2-E9FE49125E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1" name="Rectangle 2899">
              <a:extLst>
                <a:ext uri="{FF2B5EF4-FFF2-40B4-BE49-F238E27FC236}">
                  <a16:creationId xmlns:a16="http://schemas.microsoft.com/office/drawing/2014/main" id="{DA7DB037-BB78-ADF4-0241-99D1E7CE9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2" name="Line 2900">
              <a:extLst>
                <a:ext uri="{FF2B5EF4-FFF2-40B4-BE49-F238E27FC236}">
                  <a16:creationId xmlns:a16="http://schemas.microsoft.com/office/drawing/2014/main" id="{07126ED6-4474-642F-36C6-6BF33FBA95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3" name="Line 2901">
              <a:extLst>
                <a:ext uri="{FF2B5EF4-FFF2-40B4-BE49-F238E27FC236}">
                  <a16:creationId xmlns:a16="http://schemas.microsoft.com/office/drawing/2014/main" id="{755578BA-FE4E-4A81-9264-A43217C35F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4" name="Rectangle 2902">
              <a:extLst>
                <a:ext uri="{FF2B5EF4-FFF2-40B4-BE49-F238E27FC236}">
                  <a16:creationId xmlns:a16="http://schemas.microsoft.com/office/drawing/2014/main" id="{55CF0972-84FF-5C16-E4EC-CBD718F9B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5" name="Line 2903">
              <a:extLst>
                <a:ext uri="{FF2B5EF4-FFF2-40B4-BE49-F238E27FC236}">
                  <a16:creationId xmlns:a16="http://schemas.microsoft.com/office/drawing/2014/main" id="{73E562A3-0AD0-DAD9-AF1A-915AFC6D12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6" name="Rectangle 2904">
              <a:extLst>
                <a:ext uri="{FF2B5EF4-FFF2-40B4-BE49-F238E27FC236}">
                  <a16:creationId xmlns:a16="http://schemas.microsoft.com/office/drawing/2014/main" id="{5D54D2E7-0DBF-9E88-D4D6-E41EEBD1D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7" name="Line 2905">
              <a:extLst>
                <a:ext uri="{FF2B5EF4-FFF2-40B4-BE49-F238E27FC236}">
                  <a16:creationId xmlns:a16="http://schemas.microsoft.com/office/drawing/2014/main" id="{DD55CCB7-BA66-596D-9B2E-59108F5126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8" name="Line 2906">
              <a:extLst>
                <a:ext uri="{FF2B5EF4-FFF2-40B4-BE49-F238E27FC236}">
                  <a16:creationId xmlns:a16="http://schemas.microsoft.com/office/drawing/2014/main" id="{B1EBFF97-CB0D-C9C1-514C-437FB13068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9" name="Rectangle 2907">
              <a:extLst>
                <a:ext uri="{FF2B5EF4-FFF2-40B4-BE49-F238E27FC236}">
                  <a16:creationId xmlns:a16="http://schemas.microsoft.com/office/drawing/2014/main" id="{4875021A-177F-1A14-B61F-F18FBF875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0" name="Line 2908">
              <a:extLst>
                <a:ext uri="{FF2B5EF4-FFF2-40B4-BE49-F238E27FC236}">
                  <a16:creationId xmlns:a16="http://schemas.microsoft.com/office/drawing/2014/main" id="{12EAFABA-2D86-F71D-A170-BACF5D368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Rectangle 2909">
              <a:extLst>
                <a:ext uri="{FF2B5EF4-FFF2-40B4-BE49-F238E27FC236}">
                  <a16:creationId xmlns:a16="http://schemas.microsoft.com/office/drawing/2014/main" id="{ECBF9AEF-AA0E-382B-D358-310E4A608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2" name="Line 2910">
              <a:extLst>
                <a:ext uri="{FF2B5EF4-FFF2-40B4-BE49-F238E27FC236}">
                  <a16:creationId xmlns:a16="http://schemas.microsoft.com/office/drawing/2014/main" id="{F19F9A36-6766-3356-708D-1E7B9EEDE3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3" name="Line 2911">
              <a:extLst>
                <a:ext uri="{FF2B5EF4-FFF2-40B4-BE49-F238E27FC236}">
                  <a16:creationId xmlns:a16="http://schemas.microsoft.com/office/drawing/2014/main" id="{EEBB3DF7-AE8C-5D33-6FA6-2F31B9AF13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4" name="Rectangle 2912">
              <a:extLst>
                <a:ext uri="{FF2B5EF4-FFF2-40B4-BE49-F238E27FC236}">
                  <a16:creationId xmlns:a16="http://schemas.microsoft.com/office/drawing/2014/main" id="{306CCDF6-4704-8385-5AD3-BB2865A6D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5" name="Line 2913">
              <a:extLst>
                <a:ext uri="{FF2B5EF4-FFF2-40B4-BE49-F238E27FC236}">
                  <a16:creationId xmlns:a16="http://schemas.microsoft.com/office/drawing/2014/main" id="{670F9D51-CFC3-A2A2-2F33-B403D58F64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6" name="Rectangle 2914">
              <a:extLst>
                <a:ext uri="{FF2B5EF4-FFF2-40B4-BE49-F238E27FC236}">
                  <a16:creationId xmlns:a16="http://schemas.microsoft.com/office/drawing/2014/main" id="{2C3E352C-CB79-45C1-F3BC-1887D4506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7" name="Line 2915">
              <a:extLst>
                <a:ext uri="{FF2B5EF4-FFF2-40B4-BE49-F238E27FC236}">
                  <a16:creationId xmlns:a16="http://schemas.microsoft.com/office/drawing/2014/main" id="{96A9A5D6-7D5B-B8BB-7090-B00FA7E64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8" name="Line 2916">
              <a:extLst>
                <a:ext uri="{FF2B5EF4-FFF2-40B4-BE49-F238E27FC236}">
                  <a16:creationId xmlns:a16="http://schemas.microsoft.com/office/drawing/2014/main" id="{0135E8E0-B69D-5071-E64A-1C65BBBED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9" name="Rectangle 2917">
              <a:extLst>
                <a:ext uri="{FF2B5EF4-FFF2-40B4-BE49-F238E27FC236}">
                  <a16:creationId xmlns:a16="http://schemas.microsoft.com/office/drawing/2014/main" id="{7D332A57-44DE-97EE-80AB-713B9D8E9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0" name="Line 2918">
              <a:extLst>
                <a:ext uri="{FF2B5EF4-FFF2-40B4-BE49-F238E27FC236}">
                  <a16:creationId xmlns:a16="http://schemas.microsoft.com/office/drawing/2014/main" id="{29501AEC-42E8-91D8-1051-3586B0596A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1" name="Rectangle 2919">
              <a:extLst>
                <a:ext uri="{FF2B5EF4-FFF2-40B4-BE49-F238E27FC236}">
                  <a16:creationId xmlns:a16="http://schemas.microsoft.com/office/drawing/2014/main" id="{6E80FF75-C212-72D2-E5A7-216AF4220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2" name="Line 2920">
              <a:extLst>
                <a:ext uri="{FF2B5EF4-FFF2-40B4-BE49-F238E27FC236}">
                  <a16:creationId xmlns:a16="http://schemas.microsoft.com/office/drawing/2014/main" id="{33334412-F48D-D885-2A9D-E3CE42DB4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3" name="Line 2921">
              <a:extLst>
                <a:ext uri="{FF2B5EF4-FFF2-40B4-BE49-F238E27FC236}">
                  <a16:creationId xmlns:a16="http://schemas.microsoft.com/office/drawing/2014/main" id="{2F92C5E2-AC0E-4BF8-BD4E-0BA100BECC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4" name="Rectangle 2922">
              <a:extLst>
                <a:ext uri="{FF2B5EF4-FFF2-40B4-BE49-F238E27FC236}">
                  <a16:creationId xmlns:a16="http://schemas.microsoft.com/office/drawing/2014/main" id="{4C8F92C7-D6BB-94DA-A04D-8CA40BF72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2074"/>
              <a:ext cx="44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5" name="Line 2923">
              <a:extLst>
                <a:ext uri="{FF2B5EF4-FFF2-40B4-BE49-F238E27FC236}">
                  <a16:creationId xmlns:a16="http://schemas.microsoft.com/office/drawing/2014/main" id="{E936A9D3-D985-EE3E-83C6-63342630F4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2074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6" name="Rectangle 2924">
              <a:extLst>
                <a:ext uri="{FF2B5EF4-FFF2-40B4-BE49-F238E27FC236}">
                  <a16:creationId xmlns:a16="http://schemas.microsoft.com/office/drawing/2014/main" id="{258945E8-9BE4-8714-EBEA-9318E248F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207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7" name="Line 2925">
              <a:extLst>
                <a:ext uri="{FF2B5EF4-FFF2-40B4-BE49-F238E27FC236}">
                  <a16:creationId xmlns:a16="http://schemas.microsoft.com/office/drawing/2014/main" id="{35434871-0075-BF15-F893-088CD81232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2074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8" name="Line 2926">
              <a:extLst>
                <a:ext uri="{FF2B5EF4-FFF2-40B4-BE49-F238E27FC236}">
                  <a16:creationId xmlns:a16="http://schemas.microsoft.com/office/drawing/2014/main" id="{77C67BE7-CF52-CF21-328C-8172127832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9" name="Rectangle 2927">
              <a:extLst>
                <a:ext uri="{FF2B5EF4-FFF2-40B4-BE49-F238E27FC236}">
                  <a16:creationId xmlns:a16="http://schemas.microsoft.com/office/drawing/2014/main" id="{105B24CC-3902-5846-3D90-A29A9ED28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2074"/>
              <a:ext cx="44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0" name="Line 2928">
              <a:extLst>
                <a:ext uri="{FF2B5EF4-FFF2-40B4-BE49-F238E27FC236}">
                  <a16:creationId xmlns:a16="http://schemas.microsoft.com/office/drawing/2014/main" id="{7EAE5785-1248-E7A5-A705-45B7AD75A9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2074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Rectangle 2929">
              <a:extLst>
                <a:ext uri="{FF2B5EF4-FFF2-40B4-BE49-F238E27FC236}">
                  <a16:creationId xmlns:a16="http://schemas.microsoft.com/office/drawing/2014/main" id="{0FEA153D-8235-672C-0257-D95F2DC70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Line 2930">
              <a:extLst>
                <a:ext uri="{FF2B5EF4-FFF2-40B4-BE49-F238E27FC236}">
                  <a16:creationId xmlns:a16="http://schemas.microsoft.com/office/drawing/2014/main" id="{19FE5BB5-EBB8-EDB5-C8CC-968CD7F947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Line 2931">
              <a:extLst>
                <a:ext uri="{FF2B5EF4-FFF2-40B4-BE49-F238E27FC236}">
                  <a16:creationId xmlns:a16="http://schemas.microsoft.com/office/drawing/2014/main" id="{6E7BC940-1652-A13B-B0B1-586571B94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4" name="Rectangle 2932">
              <a:extLst>
                <a:ext uri="{FF2B5EF4-FFF2-40B4-BE49-F238E27FC236}">
                  <a16:creationId xmlns:a16="http://schemas.microsoft.com/office/drawing/2014/main" id="{E74CA0D5-9915-7585-2A8E-8ACB7E284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074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5" name="Line 2933">
              <a:extLst>
                <a:ext uri="{FF2B5EF4-FFF2-40B4-BE49-F238E27FC236}">
                  <a16:creationId xmlns:a16="http://schemas.microsoft.com/office/drawing/2014/main" id="{812BAE48-9930-46E6-EA9C-47D5F6F4C1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2074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6" name="Rectangle 2934">
              <a:extLst>
                <a:ext uri="{FF2B5EF4-FFF2-40B4-BE49-F238E27FC236}">
                  <a16:creationId xmlns:a16="http://schemas.microsoft.com/office/drawing/2014/main" id="{4F8B1E8E-A0C5-F52C-2317-74CE4FCB3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207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7" name="Line 2935">
              <a:extLst>
                <a:ext uri="{FF2B5EF4-FFF2-40B4-BE49-F238E27FC236}">
                  <a16:creationId xmlns:a16="http://schemas.microsoft.com/office/drawing/2014/main" id="{4540AFD3-9A7C-213A-0634-620B3A66B3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2074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8" name="Line 2936">
              <a:extLst>
                <a:ext uri="{FF2B5EF4-FFF2-40B4-BE49-F238E27FC236}">
                  <a16:creationId xmlns:a16="http://schemas.microsoft.com/office/drawing/2014/main" id="{C204E97D-38CA-0DA2-2EA1-D3C041A7B9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2074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9" name="Rectangle 2937">
              <a:extLst>
                <a:ext uri="{FF2B5EF4-FFF2-40B4-BE49-F238E27FC236}">
                  <a16:creationId xmlns:a16="http://schemas.microsoft.com/office/drawing/2014/main" id="{EDF5B693-AF67-5F51-098E-066D8CE3E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0" name="Line 2938">
              <a:extLst>
                <a:ext uri="{FF2B5EF4-FFF2-40B4-BE49-F238E27FC236}">
                  <a16:creationId xmlns:a16="http://schemas.microsoft.com/office/drawing/2014/main" id="{F02B2C21-35B1-8670-7096-3D21CC7E25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1" name="Rectangle 2939">
              <a:extLst>
                <a:ext uri="{FF2B5EF4-FFF2-40B4-BE49-F238E27FC236}">
                  <a16:creationId xmlns:a16="http://schemas.microsoft.com/office/drawing/2014/main" id="{5E5C526A-AACC-4A51-CB1A-2F6FA5A13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2" name="Line 2940">
              <a:extLst>
                <a:ext uri="{FF2B5EF4-FFF2-40B4-BE49-F238E27FC236}">
                  <a16:creationId xmlns:a16="http://schemas.microsoft.com/office/drawing/2014/main" id="{267E4EE1-92DC-70C5-4DAD-358248F3E7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3" name="Rectangle 2941">
              <a:extLst>
                <a:ext uri="{FF2B5EF4-FFF2-40B4-BE49-F238E27FC236}">
                  <a16:creationId xmlns:a16="http://schemas.microsoft.com/office/drawing/2014/main" id="{6F8962C7-BB8B-1813-B217-6CCFBAE2D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4" name="Line 2942">
              <a:extLst>
                <a:ext uri="{FF2B5EF4-FFF2-40B4-BE49-F238E27FC236}">
                  <a16:creationId xmlns:a16="http://schemas.microsoft.com/office/drawing/2014/main" id="{A68A388F-8EBC-790F-BAFF-876CE593EA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5" name="Rectangle 2943">
              <a:extLst>
                <a:ext uri="{FF2B5EF4-FFF2-40B4-BE49-F238E27FC236}">
                  <a16:creationId xmlns:a16="http://schemas.microsoft.com/office/drawing/2014/main" id="{F2BD2AE5-A9B9-2CBD-EABE-8719DBF1C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6" name="Line 2944">
              <a:extLst>
                <a:ext uri="{FF2B5EF4-FFF2-40B4-BE49-F238E27FC236}">
                  <a16:creationId xmlns:a16="http://schemas.microsoft.com/office/drawing/2014/main" id="{04621FC6-D55B-9350-A0F6-D71F0B7C0D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7" name="Rectangle 2945">
              <a:extLst>
                <a:ext uri="{FF2B5EF4-FFF2-40B4-BE49-F238E27FC236}">
                  <a16:creationId xmlns:a16="http://schemas.microsoft.com/office/drawing/2014/main" id="{AAF0AE85-00C4-E02C-498B-D11FA652C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8" name="Line 2946">
              <a:extLst>
                <a:ext uri="{FF2B5EF4-FFF2-40B4-BE49-F238E27FC236}">
                  <a16:creationId xmlns:a16="http://schemas.microsoft.com/office/drawing/2014/main" id="{180A50AE-F9F1-58C4-6E45-35F02D3186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9" name="Rectangle 2947">
              <a:extLst>
                <a:ext uri="{FF2B5EF4-FFF2-40B4-BE49-F238E27FC236}">
                  <a16:creationId xmlns:a16="http://schemas.microsoft.com/office/drawing/2014/main" id="{C3DCCF68-E633-723E-8048-4BB8B5217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0" name="Line 2948">
              <a:extLst>
                <a:ext uri="{FF2B5EF4-FFF2-40B4-BE49-F238E27FC236}">
                  <a16:creationId xmlns:a16="http://schemas.microsoft.com/office/drawing/2014/main" id="{21B5F316-DE6F-CF84-622A-7CF8C4E78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1" name="Rectangle 2949">
              <a:extLst>
                <a:ext uri="{FF2B5EF4-FFF2-40B4-BE49-F238E27FC236}">
                  <a16:creationId xmlns:a16="http://schemas.microsoft.com/office/drawing/2014/main" id="{A173BA8D-8F0F-E4F4-8848-A37113DD5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2" name="Line 2950">
              <a:extLst>
                <a:ext uri="{FF2B5EF4-FFF2-40B4-BE49-F238E27FC236}">
                  <a16:creationId xmlns:a16="http://schemas.microsoft.com/office/drawing/2014/main" id="{061C574F-CBF8-66BA-FC17-BC4D2BFB9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3" name="Rectangle 2951">
              <a:extLst>
                <a:ext uri="{FF2B5EF4-FFF2-40B4-BE49-F238E27FC236}">
                  <a16:creationId xmlns:a16="http://schemas.microsoft.com/office/drawing/2014/main" id="{462EE32A-97B6-BA0A-E80A-13885E730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4" name="Line 2952">
              <a:extLst>
                <a:ext uri="{FF2B5EF4-FFF2-40B4-BE49-F238E27FC236}">
                  <a16:creationId xmlns:a16="http://schemas.microsoft.com/office/drawing/2014/main" id="{BBFCB5AA-0688-CF1F-4D60-063F6E0EA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5" name="Rectangle 2953">
              <a:extLst>
                <a:ext uri="{FF2B5EF4-FFF2-40B4-BE49-F238E27FC236}">
                  <a16:creationId xmlns:a16="http://schemas.microsoft.com/office/drawing/2014/main" id="{1F3092D4-A094-18C3-18D2-CE3B1E2EE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6" name="Line 2954">
              <a:extLst>
                <a:ext uri="{FF2B5EF4-FFF2-40B4-BE49-F238E27FC236}">
                  <a16:creationId xmlns:a16="http://schemas.microsoft.com/office/drawing/2014/main" id="{4F62CC96-422C-F41A-DD0B-083C9D106E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7" name="Rectangle 2955">
              <a:extLst>
                <a:ext uri="{FF2B5EF4-FFF2-40B4-BE49-F238E27FC236}">
                  <a16:creationId xmlns:a16="http://schemas.microsoft.com/office/drawing/2014/main" id="{7005F044-6E6B-5DC3-72FB-D0DDCDCDE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8" name="Line 2956">
              <a:extLst>
                <a:ext uri="{FF2B5EF4-FFF2-40B4-BE49-F238E27FC236}">
                  <a16:creationId xmlns:a16="http://schemas.microsoft.com/office/drawing/2014/main" id="{FB288DCC-66BC-1F3B-5143-9C0CA544E6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9" name="Rectangle 2957">
              <a:extLst>
                <a:ext uri="{FF2B5EF4-FFF2-40B4-BE49-F238E27FC236}">
                  <a16:creationId xmlns:a16="http://schemas.microsoft.com/office/drawing/2014/main" id="{64545D89-314A-83F3-292F-5A28B8347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2078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0" name="Line 2958">
              <a:extLst>
                <a:ext uri="{FF2B5EF4-FFF2-40B4-BE49-F238E27FC236}">
                  <a16:creationId xmlns:a16="http://schemas.microsoft.com/office/drawing/2014/main" id="{FDC3F38C-05E8-FF2E-6CD1-5A9CA913D2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1" name="Rectangle 2959">
              <a:extLst>
                <a:ext uri="{FF2B5EF4-FFF2-40B4-BE49-F238E27FC236}">
                  <a16:creationId xmlns:a16="http://schemas.microsoft.com/office/drawing/2014/main" id="{EB3D923E-7126-1CF7-CD37-B79F2BD27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2" name="Line 2960">
              <a:extLst>
                <a:ext uri="{FF2B5EF4-FFF2-40B4-BE49-F238E27FC236}">
                  <a16:creationId xmlns:a16="http://schemas.microsoft.com/office/drawing/2014/main" id="{216A8CB4-BDAC-C502-7422-A0FB0D5657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3" name="Rectangle 2961">
              <a:extLst>
                <a:ext uri="{FF2B5EF4-FFF2-40B4-BE49-F238E27FC236}">
                  <a16:creationId xmlns:a16="http://schemas.microsoft.com/office/drawing/2014/main" id="{DF469176-835A-174E-6882-C72FDBA6B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2078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4" name="Line 2962">
              <a:extLst>
                <a:ext uri="{FF2B5EF4-FFF2-40B4-BE49-F238E27FC236}">
                  <a16:creationId xmlns:a16="http://schemas.microsoft.com/office/drawing/2014/main" id="{6A518EDD-CDE6-B57A-8270-A0698EA0D8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2078"/>
              <a:ext cx="1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5" name="Rectangle 2963">
              <a:extLst>
                <a:ext uri="{FF2B5EF4-FFF2-40B4-BE49-F238E27FC236}">
                  <a16:creationId xmlns:a16="http://schemas.microsoft.com/office/drawing/2014/main" id="{39BAF081-9249-88C5-292E-68FCFB705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/>
            </a:p>
          </p:txBody>
        </p:sp>
        <p:sp>
          <p:nvSpPr>
            <p:cNvPr id="7276" name="Rectangle 2964">
              <a:extLst>
                <a:ext uri="{FF2B5EF4-FFF2-40B4-BE49-F238E27FC236}">
                  <a16:creationId xmlns:a16="http://schemas.microsoft.com/office/drawing/2014/main" id="{9FF8223E-44B1-A4A1-B3D5-CDCDFB988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77" name="Rectangle 2965">
              <a:extLst>
                <a:ext uri="{FF2B5EF4-FFF2-40B4-BE49-F238E27FC236}">
                  <a16:creationId xmlns:a16="http://schemas.microsoft.com/office/drawing/2014/main" id="{1DA451C2-A10B-C492-1446-029B85C6C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21</a:t>
              </a:r>
              <a:endParaRPr lang="en-US"/>
            </a:p>
          </p:txBody>
        </p:sp>
        <p:sp>
          <p:nvSpPr>
            <p:cNvPr id="7278" name="Rectangle 2966">
              <a:extLst>
                <a:ext uri="{FF2B5EF4-FFF2-40B4-BE49-F238E27FC236}">
                  <a16:creationId xmlns:a16="http://schemas.microsoft.com/office/drawing/2014/main" id="{942F1560-48FE-5641-2FAF-B9DFF27EF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79" name="Rectangle 2967">
              <a:extLst>
                <a:ext uri="{FF2B5EF4-FFF2-40B4-BE49-F238E27FC236}">
                  <a16:creationId xmlns:a16="http://schemas.microsoft.com/office/drawing/2014/main" id="{34E68E2F-1C7C-3230-7A05-CBF04BF8E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32</a:t>
              </a:r>
              <a:endParaRPr lang="en-US"/>
            </a:p>
          </p:txBody>
        </p:sp>
        <p:sp>
          <p:nvSpPr>
            <p:cNvPr id="7280" name="Rectangle 2968">
              <a:extLst>
                <a:ext uri="{FF2B5EF4-FFF2-40B4-BE49-F238E27FC236}">
                  <a16:creationId xmlns:a16="http://schemas.microsoft.com/office/drawing/2014/main" id="{05065E8C-D20B-F141-1086-CB1DE3082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81" name="Rectangle 2969">
              <a:extLst>
                <a:ext uri="{FF2B5EF4-FFF2-40B4-BE49-F238E27FC236}">
                  <a16:creationId xmlns:a16="http://schemas.microsoft.com/office/drawing/2014/main" id="{391F9C87-1117-57EB-01C3-3222DE55A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46</a:t>
              </a:r>
              <a:endParaRPr lang="en-US"/>
            </a:p>
          </p:txBody>
        </p:sp>
        <p:sp>
          <p:nvSpPr>
            <p:cNvPr id="7282" name="Rectangle 2970">
              <a:extLst>
                <a:ext uri="{FF2B5EF4-FFF2-40B4-BE49-F238E27FC236}">
                  <a16:creationId xmlns:a16="http://schemas.microsoft.com/office/drawing/2014/main" id="{9A9C2ABB-49CA-1E0A-1025-3682AEB0E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83" name="Rectangle 2971">
              <a:extLst>
                <a:ext uri="{FF2B5EF4-FFF2-40B4-BE49-F238E27FC236}">
                  <a16:creationId xmlns:a16="http://schemas.microsoft.com/office/drawing/2014/main" id="{31092A58-51E5-CC7A-F990-DB864DC4A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6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62</a:t>
              </a:r>
              <a:endParaRPr lang="en-US"/>
            </a:p>
          </p:txBody>
        </p:sp>
        <p:sp>
          <p:nvSpPr>
            <p:cNvPr id="7284" name="Rectangle 2972">
              <a:extLst>
                <a:ext uri="{FF2B5EF4-FFF2-40B4-BE49-F238E27FC236}">
                  <a16:creationId xmlns:a16="http://schemas.microsoft.com/office/drawing/2014/main" id="{A58B5698-A0C5-693B-C2AE-C38DB97BA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85" name="Rectangle 2973">
              <a:extLst>
                <a:ext uri="{FF2B5EF4-FFF2-40B4-BE49-F238E27FC236}">
                  <a16:creationId xmlns:a16="http://schemas.microsoft.com/office/drawing/2014/main" id="{D84269CB-C977-3F74-854C-FC0CF16BE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" y="2214"/>
              <a:ext cx="1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81</a:t>
              </a:r>
              <a:endParaRPr lang="en-US"/>
            </a:p>
          </p:txBody>
        </p:sp>
        <p:sp>
          <p:nvSpPr>
            <p:cNvPr id="7286" name="Rectangle 2974">
              <a:extLst>
                <a:ext uri="{FF2B5EF4-FFF2-40B4-BE49-F238E27FC236}">
                  <a16:creationId xmlns:a16="http://schemas.microsoft.com/office/drawing/2014/main" id="{313076AE-CF61-DF4F-3F1D-9ADACA857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87" name="Rectangle 2975">
              <a:extLst>
                <a:ext uri="{FF2B5EF4-FFF2-40B4-BE49-F238E27FC236}">
                  <a16:creationId xmlns:a16="http://schemas.microsoft.com/office/drawing/2014/main" id="{FA3C1766-6670-522D-2D84-10685F0F1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102</a:t>
              </a:r>
              <a:endParaRPr lang="en-US"/>
            </a:p>
          </p:txBody>
        </p:sp>
        <p:sp>
          <p:nvSpPr>
            <p:cNvPr id="7288" name="Rectangle 2976">
              <a:extLst>
                <a:ext uri="{FF2B5EF4-FFF2-40B4-BE49-F238E27FC236}">
                  <a16:creationId xmlns:a16="http://schemas.microsoft.com/office/drawing/2014/main" id="{681E3C83-BBBB-8489-BE86-07583F4E5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89" name="Rectangle 2977">
              <a:extLst>
                <a:ext uri="{FF2B5EF4-FFF2-40B4-BE49-F238E27FC236}">
                  <a16:creationId xmlns:a16="http://schemas.microsoft.com/office/drawing/2014/main" id="{0FD03BD6-7C64-EB14-22D4-4796114CA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123</a:t>
              </a:r>
              <a:endParaRPr lang="en-US"/>
            </a:p>
          </p:txBody>
        </p:sp>
        <p:sp>
          <p:nvSpPr>
            <p:cNvPr id="7290" name="Rectangle 2978">
              <a:extLst>
                <a:ext uri="{FF2B5EF4-FFF2-40B4-BE49-F238E27FC236}">
                  <a16:creationId xmlns:a16="http://schemas.microsoft.com/office/drawing/2014/main" id="{9BC63001-F388-9068-FC1C-D60AC1C3A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91" name="Rectangle 2979">
              <a:extLst>
                <a:ext uri="{FF2B5EF4-FFF2-40B4-BE49-F238E27FC236}">
                  <a16:creationId xmlns:a16="http://schemas.microsoft.com/office/drawing/2014/main" id="{04646261-0C18-CE4C-044F-7DBB47F30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146</a:t>
              </a:r>
              <a:endParaRPr lang="en-US"/>
            </a:p>
          </p:txBody>
        </p:sp>
        <p:sp>
          <p:nvSpPr>
            <p:cNvPr id="7292" name="Rectangle 2980">
              <a:extLst>
                <a:ext uri="{FF2B5EF4-FFF2-40B4-BE49-F238E27FC236}">
                  <a16:creationId xmlns:a16="http://schemas.microsoft.com/office/drawing/2014/main" id="{BBA74106-630A-9E46-7D48-9E03B966D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93" name="Rectangle 2981">
              <a:extLst>
                <a:ext uri="{FF2B5EF4-FFF2-40B4-BE49-F238E27FC236}">
                  <a16:creationId xmlns:a16="http://schemas.microsoft.com/office/drawing/2014/main" id="{C0820373-BEBB-05BD-7007-81F7D2977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167</a:t>
              </a:r>
              <a:endParaRPr lang="en-US"/>
            </a:p>
          </p:txBody>
        </p:sp>
        <p:sp>
          <p:nvSpPr>
            <p:cNvPr id="7294" name="Rectangle 2982">
              <a:extLst>
                <a:ext uri="{FF2B5EF4-FFF2-40B4-BE49-F238E27FC236}">
                  <a16:creationId xmlns:a16="http://schemas.microsoft.com/office/drawing/2014/main" id="{B17EE2EB-927D-D3C9-2B46-A4E786627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95" name="Rectangle 2983">
              <a:extLst>
                <a:ext uri="{FF2B5EF4-FFF2-40B4-BE49-F238E27FC236}">
                  <a16:creationId xmlns:a16="http://schemas.microsoft.com/office/drawing/2014/main" id="{624815B0-8FE9-CC5D-4159-274B73BB2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188</a:t>
              </a:r>
              <a:endParaRPr lang="en-US"/>
            </a:p>
          </p:txBody>
        </p:sp>
        <p:sp>
          <p:nvSpPr>
            <p:cNvPr id="7296" name="Rectangle 2984">
              <a:extLst>
                <a:ext uri="{FF2B5EF4-FFF2-40B4-BE49-F238E27FC236}">
                  <a16:creationId xmlns:a16="http://schemas.microsoft.com/office/drawing/2014/main" id="{F899E6E4-7FF8-99AF-055E-91B70AF23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97" name="Rectangle 2985">
              <a:extLst>
                <a:ext uri="{FF2B5EF4-FFF2-40B4-BE49-F238E27FC236}">
                  <a16:creationId xmlns:a16="http://schemas.microsoft.com/office/drawing/2014/main" id="{6F6FDB75-2689-787E-B52E-84ACE0773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" y="2214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209</a:t>
              </a:r>
              <a:endParaRPr lang="en-US"/>
            </a:p>
          </p:txBody>
        </p:sp>
        <p:sp>
          <p:nvSpPr>
            <p:cNvPr id="7298" name="Rectangle 2986">
              <a:extLst>
                <a:ext uri="{FF2B5EF4-FFF2-40B4-BE49-F238E27FC236}">
                  <a16:creationId xmlns:a16="http://schemas.microsoft.com/office/drawing/2014/main" id="{7625BCBB-E5E5-0150-2993-9AE264C9F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" y="2214"/>
              <a:ext cx="3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  <p:sp>
          <p:nvSpPr>
            <p:cNvPr id="7299" name="Rectangle 2987">
              <a:extLst>
                <a:ext uri="{FF2B5EF4-FFF2-40B4-BE49-F238E27FC236}">
                  <a16:creationId xmlns:a16="http://schemas.microsoft.com/office/drawing/2014/main" id="{34CA56C1-AECC-262E-1B19-4CEE367C6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0" name="Line 2988">
              <a:extLst>
                <a:ext uri="{FF2B5EF4-FFF2-40B4-BE49-F238E27FC236}">
                  <a16:creationId xmlns:a16="http://schemas.microsoft.com/office/drawing/2014/main" id="{7ED10B21-D92F-EA05-566A-5ADE56A20D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1" name="Line 2989">
              <a:extLst>
                <a:ext uri="{FF2B5EF4-FFF2-40B4-BE49-F238E27FC236}">
                  <a16:creationId xmlns:a16="http://schemas.microsoft.com/office/drawing/2014/main" id="{99308DC6-07C9-0BFB-E610-3437DA0B58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2" name="Rectangle 2990">
              <a:extLst>
                <a:ext uri="{FF2B5EF4-FFF2-40B4-BE49-F238E27FC236}">
                  <a16:creationId xmlns:a16="http://schemas.microsoft.com/office/drawing/2014/main" id="{ED424225-3EC0-7499-253A-5FF782421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2208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3" name="Line 2991">
              <a:extLst>
                <a:ext uri="{FF2B5EF4-FFF2-40B4-BE49-F238E27FC236}">
                  <a16:creationId xmlns:a16="http://schemas.microsoft.com/office/drawing/2014/main" id="{667D498B-66B8-AB67-F64B-7C7ABFF764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" y="2208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4" name="Rectangle 2992">
              <a:extLst>
                <a:ext uri="{FF2B5EF4-FFF2-40B4-BE49-F238E27FC236}">
                  <a16:creationId xmlns:a16="http://schemas.microsoft.com/office/drawing/2014/main" id="{D12793DD-F4DA-C0A3-6FA2-A18B6E82C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5" name="Line 2993">
              <a:extLst>
                <a:ext uri="{FF2B5EF4-FFF2-40B4-BE49-F238E27FC236}">
                  <a16:creationId xmlns:a16="http://schemas.microsoft.com/office/drawing/2014/main" id="{7389549E-7E08-B328-4D11-EBF3A7F954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6" name="Line 2994">
              <a:extLst>
                <a:ext uri="{FF2B5EF4-FFF2-40B4-BE49-F238E27FC236}">
                  <a16:creationId xmlns:a16="http://schemas.microsoft.com/office/drawing/2014/main" id="{C4EEB365-5EFF-A8BE-586B-A23BC24DAB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7" name="Rectangle 2995">
              <a:extLst>
                <a:ext uri="{FF2B5EF4-FFF2-40B4-BE49-F238E27FC236}">
                  <a16:creationId xmlns:a16="http://schemas.microsoft.com/office/drawing/2014/main" id="{1FF785AD-472D-8CF0-1B4C-ECE4F8B8D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8" name="Line 2996">
              <a:extLst>
                <a:ext uri="{FF2B5EF4-FFF2-40B4-BE49-F238E27FC236}">
                  <a16:creationId xmlns:a16="http://schemas.microsoft.com/office/drawing/2014/main" id="{9EC0B445-A3B9-D5FE-C334-5B88782E13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9" name="Rectangle 2997">
              <a:extLst>
                <a:ext uri="{FF2B5EF4-FFF2-40B4-BE49-F238E27FC236}">
                  <a16:creationId xmlns:a16="http://schemas.microsoft.com/office/drawing/2014/main" id="{B4FE3084-BD2A-1398-BA49-6A2A32AE9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0" name="Line 2998">
              <a:extLst>
                <a:ext uri="{FF2B5EF4-FFF2-40B4-BE49-F238E27FC236}">
                  <a16:creationId xmlns:a16="http://schemas.microsoft.com/office/drawing/2014/main" id="{2775DB60-AF8D-6AAA-71F6-79672F978E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1" name="Line 2999">
              <a:extLst>
                <a:ext uri="{FF2B5EF4-FFF2-40B4-BE49-F238E27FC236}">
                  <a16:creationId xmlns:a16="http://schemas.microsoft.com/office/drawing/2014/main" id="{62CBDDE2-6B2B-89F8-67F2-61BCC72ED7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1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2" name="Rectangle 3000">
              <a:extLst>
                <a:ext uri="{FF2B5EF4-FFF2-40B4-BE49-F238E27FC236}">
                  <a16:creationId xmlns:a16="http://schemas.microsoft.com/office/drawing/2014/main" id="{4F8F7CF0-C1B4-08E3-2E93-9799E4908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" y="2208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3" name="Line 3001">
              <a:extLst>
                <a:ext uri="{FF2B5EF4-FFF2-40B4-BE49-F238E27FC236}">
                  <a16:creationId xmlns:a16="http://schemas.microsoft.com/office/drawing/2014/main" id="{47C8E62E-88EE-74CA-27B2-BFD121D96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" y="2208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4" name="Rectangle 3002">
              <a:extLst>
                <a:ext uri="{FF2B5EF4-FFF2-40B4-BE49-F238E27FC236}">
                  <a16:creationId xmlns:a16="http://schemas.microsoft.com/office/drawing/2014/main" id="{57EB8E9B-68FD-4F03-A911-C58F8BFDC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5" name="Line 3003">
              <a:extLst>
                <a:ext uri="{FF2B5EF4-FFF2-40B4-BE49-F238E27FC236}">
                  <a16:creationId xmlns:a16="http://schemas.microsoft.com/office/drawing/2014/main" id="{B91A23AA-9C44-E9B9-2B01-F528DA6E7C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6" name="Line 3004">
              <a:extLst>
                <a:ext uri="{FF2B5EF4-FFF2-40B4-BE49-F238E27FC236}">
                  <a16:creationId xmlns:a16="http://schemas.microsoft.com/office/drawing/2014/main" id="{56C7C8E1-FAA4-0B87-66B7-3EECBA5BC7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7" name="Rectangle 3005">
              <a:extLst>
                <a:ext uri="{FF2B5EF4-FFF2-40B4-BE49-F238E27FC236}">
                  <a16:creationId xmlns:a16="http://schemas.microsoft.com/office/drawing/2014/main" id="{BAB41D94-6241-7228-F51E-948039192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8" name="Line 3006">
              <a:extLst>
                <a:ext uri="{FF2B5EF4-FFF2-40B4-BE49-F238E27FC236}">
                  <a16:creationId xmlns:a16="http://schemas.microsoft.com/office/drawing/2014/main" id="{D273353C-5EDE-7ED3-A448-738E17368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9" name="Rectangle 3007">
              <a:extLst>
                <a:ext uri="{FF2B5EF4-FFF2-40B4-BE49-F238E27FC236}">
                  <a16:creationId xmlns:a16="http://schemas.microsoft.com/office/drawing/2014/main" id="{3DC977AB-E3F4-C602-B78A-D63D93C45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0" name="Line 3008">
              <a:extLst>
                <a:ext uri="{FF2B5EF4-FFF2-40B4-BE49-F238E27FC236}">
                  <a16:creationId xmlns:a16="http://schemas.microsoft.com/office/drawing/2014/main" id="{F13CB93B-911A-FD4F-0D29-F6C037EEA7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1" name="Line 3009">
              <a:extLst>
                <a:ext uri="{FF2B5EF4-FFF2-40B4-BE49-F238E27FC236}">
                  <a16:creationId xmlns:a16="http://schemas.microsoft.com/office/drawing/2014/main" id="{85070FB0-A647-9337-71EB-319AF9C0E1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2" name="Rectangle 3010">
              <a:extLst>
                <a:ext uri="{FF2B5EF4-FFF2-40B4-BE49-F238E27FC236}">
                  <a16:creationId xmlns:a16="http://schemas.microsoft.com/office/drawing/2014/main" id="{A5912FB6-61C7-F09F-2770-7111DF398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3" name="Line 3011">
              <a:extLst>
                <a:ext uri="{FF2B5EF4-FFF2-40B4-BE49-F238E27FC236}">
                  <a16:creationId xmlns:a16="http://schemas.microsoft.com/office/drawing/2014/main" id="{E921C9CF-2972-ECB0-3D8D-EB72D20D17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4" name="Rectangle 3012">
              <a:extLst>
                <a:ext uri="{FF2B5EF4-FFF2-40B4-BE49-F238E27FC236}">
                  <a16:creationId xmlns:a16="http://schemas.microsoft.com/office/drawing/2014/main" id="{BDA43E01-4D22-C143-2A4D-79D582DB4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5" name="Line 3013">
              <a:extLst>
                <a:ext uri="{FF2B5EF4-FFF2-40B4-BE49-F238E27FC236}">
                  <a16:creationId xmlns:a16="http://schemas.microsoft.com/office/drawing/2014/main" id="{02C3CF32-4C6E-9D83-9F07-9AA95CB51B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6" name="Line 3014">
              <a:extLst>
                <a:ext uri="{FF2B5EF4-FFF2-40B4-BE49-F238E27FC236}">
                  <a16:creationId xmlns:a16="http://schemas.microsoft.com/office/drawing/2014/main" id="{9795B5FD-0CA9-50BE-A9B7-B0441E1260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7" name="Rectangle 3015">
              <a:extLst>
                <a:ext uri="{FF2B5EF4-FFF2-40B4-BE49-F238E27FC236}">
                  <a16:creationId xmlns:a16="http://schemas.microsoft.com/office/drawing/2014/main" id="{117D3E4D-AF9F-4E23-8630-A254931D7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5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8" name="Line 3016">
              <a:extLst>
                <a:ext uri="{FF2B5EF4-FFF2-40B4-BE49-F238E27FC236}">
                  <a16:creationId xmlns:a16="http://schemas.microsoft.com/office/drawing/2014/main" id="{9AA15F2D-5C70-CF30-3E8D-1A148DE5C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5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9" name="Rectangle 3017">
              <a:extLst>
                <a:ext uri="{FF2B5EF4-FFF2-40B4-BE49-F238E27FC236}">
                  <a16:creationId xmlns:a16="http://schemas.microsoft.com/office/drawing/2014/main" id="{4E1944DD-8607-0F2C-A586-608C2D54E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8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0" name="Line 3018">
              <a:extLst>
                <a:ext uri="{FF2B5EF4-FFF2-40B4-BE49-F238E27FC236}">
                  <a16:creationId xmlns:a16="http://schemas.microsoft.com/office/drawing/2014/main" id="{FF643D35-78E9-1FA0-1CFD-4342AEB51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1" name="Line 3019">
              <a:extLst>
                <a:ext uri="{FF2B5EF4-FFF2-40B4-BE49-F238E27FC236}">
                  <a16:creationId xmlns:a16="http://schemas.microsoft.com/office/drawing/2014/main" id="{CB77947F-D1A5-4FFE-A282-3503C72B5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8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2" name="Rectangle 3020">
              <a:extLst>
                <a:ext uri="{FF2B5EF4-FFF2-40B4-BE49-F238E27FC236}">
                  <a16:creationId xmlns:a16="http://schemas.microsoft.com/office/drawing/2014/main" id="{728A53C8-BEE7-F1ED-9667-831386728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3" name="Line 3021">
              <a:extLst>
                <a:ext uri="{FF2B5EF4-FFF2-40B4-BE49-F238E27FC236}">
                  <a16:creationId xmlns:a16="http://schemas.microsoft.com/office/drawing/2014/main" id="{190E576F-3E8E-CC6B-9177-5ABBB456BA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4" name="Rectangle 3022">
              <a:extLst>
                <a:ext uri="{FF2B5EF4-FFF2-40B4-BE49-F238E27FC236}">
                  <a16:creationId xmlns:a16="http://schemas.microsoft.com/office/drawing/2014/main" id="{D11301C5-75B8-AA5E-E5A1-F7186FA53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5" name="Line 3023">
              <a:extLst>
                <a:ext uri="{FF2B5EF4-FFF2-40B4-BE49-F238E27FC236}">
                  <a16:creationId xmlns:a16="http://schemas.microsoft.com/office/drawing/2014/main" id="{87A99685-4FFA-2206-D8DA-1E47598BBD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Line 3024">
              <a:extLst>
                <a:ext uri="{FF2B5EF4-FFF2-40B4-BE49-F238E27FC236}">
                  <a16:creationId xmlns:a16="http://schemas.microsoft.com/office/drawing/2014/main" id="{90E338BA-B492-EC8F-9C96-5048661A8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Rectangle 3025">
              <a:extLst>
                <a:ext uri="{FF2B5EF4-FFF2-40B4-BE49-F238E27FC236}">
                  <a16:creationId xmlns:a16="http://schemas.microsoft.com/office/drawing/2014/main" id="{630A435C-A46E-10E7-DA08-7FA432C39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8" name="Line 3026">
              <a:extLst>
                <a:ext uri="{FF2B5EF4-FFF2-40B4-BE49-F238E27FC236}">
                  <a16:creationId xmlns:a16="http://schemas.microsoft.com/office/drawing/2014/main" id="{64D9E718-A5BC-7FCF-3C04-E3D73B4FD3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9" name="Rectangle 3027">
              <a:extLst>
                <a:ext uri="{FF2B5EF4-FFF2-40B4-BE49-F238E27FC236}">
                  <a16:creationId xmlns:a16="http://schemas.microsoft.com/office/drawing/2014/main" id="{C3E38380-863D-62FE-2BF7-F458DF700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0" name="Line 3028">
              <a:extLst>
                <a:ext uri="{FF2B5EF4-FFF2-40B4-BE49-F238E27FC236}">
                  <a16:creationId xmlns:a16="http://schemas.microsoft.com/office/drawing/2014/main" id="{0ADB1ABD-6337-0CF4-70D2-8DF6612D0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1" name="Line 3029">
              <a:extLst>
                <a:ext uri="{FF2B5EF4-FFF2-40B4-BE49-F238E27FC236}">
                  <a16:creationId xmlns:a16="http://schemas.microsoft.com/office/drawing/2014/main" id="{770FB5E8-5146-8431-8879-D4451B5101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0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2" name="Rectangle 3030">
              <a:extLst>
                <a:ext uri="{FF2B5EF4-FFF2-40B4-BE49-F238E27FC236}">
                  <a16:creationId xmlns:a16="http://schemas.microsoft.com/office/drawing/2014/main" id="{57118679-A0B5-CA26-949D-96CA23CD5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3" name="Line 3031">
              <a:extLst>
                <a:ext uri="{FF2B5EF4-FFF2-40B4-BE49-F238E27FC236}">
                  <a16:creationId xmlns:a16="http://schemas.microsoft.com/office/drawing/2014/main" id="{962FB042-C938-7315-382E-49EF4458D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4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4" name="Rectangle 3032">
              <a:extLst>
                <a:ext uri="{FF2B5EF4-FFF2-40B4-BE49-F238E27FC236}">
                  <a16:creationId xmlns:a16="http://schemas.microsoft.com/office/drawing/2014/main" id="{A9265B07-D209-31D8-030B-F2701767D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5" name="Line 3033">
              <a:extLst>
                <a:ext uri="{FF2B5EF4-FFF2-40B4-BE49-F238E27FC236}">
                  <a16:creationId xmlns:a16="http://schemas.microsoft.com/office/drawing/2014/main" id="{5A404736-8424-DB9A-C7A7-D553711027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6" name="Line 3034">
              <a:extLst>
                <a:ext uri="{FF2B5EF4-FFF2-40B4-BE49-F238E27FC236}">
                  <a16:creationId xmlns:a16="http://schemas.microsoft.com/office/drawing/2014/main" id="{C90B9F47-9064-E762-BEC9-9646E03C9C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7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7" name="Rectangle 3035">
              <a:extLst>
                <a:ext uri="{FF2B5EF4-FFF2-40B4-BE49-F238E27FC236}">
                  <a16:creationId xmlns:a16="http://schemas.microsoft.com/office/drawing/2014/main" id="{F8024028-F400-95DB-EF72-418C6697C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2208"/>
              <a:ext cx="44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8" name="Line 3036">
              <a:extLst>
                <a:ext uri="{FF2B5EF4-FFF2-40B4-BE49-F238E27FC236}">
                  <a16:creationId xmlns:a16="http://schemas.microsoft.com/office/drawing/2014/main" id="{3275D964-5BBC-D53E-8949-3194638BB1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2208"/>
              <a:ext cx="4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49" name="Rectangle 3037">
              <a:extLst>
                <a:ext uri="{FF2B5EF4-FFF2-40B4-BE49-F238E27FC236}">
                  <a16:creationId xmlns:a16="http://schemas.microsoft.com/office/drawing/2014/main" id="{F15F2A45-42BB-68FC-32AF-01B771966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4" y="22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0" name="Line 3038">
              <a:extLst>
                <a:ext uri="{FF2B5EF4-FFF2-40B4-BE49-F238E27FC236}">
                  <a16:creationId xmlns:a16="http://schemas.microsoft.com/office/drawing/2014/main" id="{27D656D1-B3ED-4215-6A33-540D9E0B60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2208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1" name="Line 3039">
              <a:extLst>
                <a:ext uri="{FF2B5EF4-FFF2-40B4-BE49-F238E27FC236}">
                  <a16:creationId xmlns:a16="http://schemas.microsoft.com/office/drawing/2014/main" id="{C21590C4-49F1-49F4-DC12-4579318D0C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4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2" name="Rectangle 3040">
              <a:extLst>
                <a:ext uri="{FF2B5EF4-FFF2-40B4-BE49-F238E27FC236}">
                  <a16:creationId xmlns:a16="http://schemas.microsoft.com/office/drawing/2014/main" id="{C008C52D-D73C-F643-8F1A-2D3A7D066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" y="2208"/>
              <a:ext cx="44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3" name="Line 3041">
              <a:extLst>
                <a:ext uri="{FF2B5EF4-FFF2-40B4-BE49-F238E27FC236}">
                  <a16:creationId xmlns:a16="http://schemas.microsoft.com/office/drawing/2014/main" id="{27F2D988-AC92-AB64-00EE-7C4AC27CE2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8" y="2208"/>
              <a:ext cx="4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4" name="Rectangle 3042">
              <a:extLst>
                <a:ext uri="{FF2B5EF4-FFF2-40B4-BE49-F238E27FC236}">
                  <a16:creationId xmlns:a16="http://schemas.microsoft.com/office/drawing/2014/main" id="{97D9600A-8411-7EEA-F246-797DBEF246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5" name="Line 3043">
              <a:extLst>
                <a:ext uri="{FF2B5EF4-FFF2-40B4-BE49-F238E27FC236}">
                  <a16:creationId xmlns:a16="http://schemas.microsoft.com/office/drawing/2014/main" id="{B2C792A0-A6EF-A190-DF89-2461A77CA2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6" name="Line 3044">
              <a:extLst>
                <a:ext uri="{FF2B5EF4-FFF2-40B4-BE49-F238E27FC236}">
                  <a16:creationId xmlns:a16="http://schemas.microsoft.com/office/drawing/2014/main" id="{F20E7121-E1B3-CEEB-7607-EF90D6EADA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0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7" name="Rectangle 3045">
              <a:extLst>
                <a:ext uri="{FF2B5EF4-FFF2-40B4-BE49-F238E27FC236}">
                  <a16:creationId xmlns:a16="http://schemas.microsoft.com/office/drawing/2014/main" id="{E5D01314-376F-3255-D811-A8D6D8584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208"/>
              <a:ext cx="4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58" name="Line 3046">
              <a:extLst>
                <a:ext uri="{FF2B5EF4-FFF2-40B4-BE49-F238E27FC236}">
                  <a16:creationId xmlns:a16="http://schemas.microsoft.com/office/drawing/2014/main" id="{90763186-085E-E848-D685-AC45491EC1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3" y="2208"/>
              <a:ext cx="4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59" name="Rectangle 3047">
              <a:extLst>
                <a:ext uri="{FF2B5EF4-FFF2-40B4-BE49-F238E27FC236}">
                  <a16:creationId xmlns:a16="http://schemas.microsoft.com/office/drawing/2014/main" id="{2891441A-98C0-A00C-B199-D818A4E07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" y="22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0" name="Line 3048">
              <a:extLst>
                <a:ext uri="{FF2B5EF4-FFF2-40B4-BE49-F238E27FC236}">
                  <a16:creationId xmlns:a16="http://schemas.microsoft.com/office/drawing/2014/main" id="{9A82F3A3-DF80-0CED-9A67-3BF0D442C9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2208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1" name="Line 3049">
              <a:extLst>
                <a:ext uri="{FF2B5EF4-FFF2-40B4-BE49-F238E27FC236}">
                  <a16:creationId xmlns:a16="http://schemas.microsoft.com/office/drawing/2014/main" id="{A0C39827-4C2A-2380-52AC-3972A31D4D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2208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2" name="Rectangle 3050">
              <a:extLst>
                <a:ext uri="{FF2B5EF4-FFF2-40B4-BE49-F238E27FC236}">
                  <a16:creationId xmlns:a16="http://schemas.microsoft.com/office/drawing/2014/main" id="{5089E6FE-4850-5E96-1EA1-68F8BAF67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211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3" name="Line 3051">
              <a:extLst>
                <a:ext uri="{FF2B5EF4-FFF2-40B4-BE49-F238E27FC236}">
                  <a16:creationId xmlns:a16="http://schemas.microsoft.com/office/drawing/2014/main" id="{6F990541-CBD0-2DE2-C265-58E4B01DCF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211"/>
              <a:ext cx="1" cy="1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4" name="Rectangle 3052">
              <a:extLst>
                <a:ext uri="{FF2B5EF4-FFF2-40B4-BE49-F238E27FC236}">
                  <a16:creationId xmlns:a16="http://schemas.microsoft.com/office/drawing/2014/main" id="{40956F57-8535-6567-E622-292EF95EA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34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5" name="Line 3053">
              <a:extLst>
                <a:ext uri="{FF2B5EF4-FFF2-40B4-BE49-F238E27FC236}">
                  <a16:creationId xmlns:a16="http://schemas.microsoft.com/office/drawing/2014/main" id="{E6E970C6-F8D7-7F1F-B862-7BC3FC4026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34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6" name="Line 3054">
              <a:extLst>
                <a:ext uri="{FF2B5EF4-FFF2-40B4-BE49-F238E27FC236}">
                  <a16:creationId xmlns:a16="http://schemas.microsoft.com/office/drawing/2014/main" id="{BA3F603F-CA26-8E09-0E7C-9FDA04A66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34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7" name="Rectangle 3055">
              <a:extLst>
                <a:ext uri="{FF2B5EF4-FFF2-40B4-BE49-F238E27FC236}">
                  <a16:creationId xmlns:a16="http://schemas.microsoft.com/office/drawing/2014/main" id="{A35330B2-ADAB-CF26-87E3-67D58A906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234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8" name="Line 3056">
              <a:extLst>
                <a:ext uri="{FF2B5EF4-FFF2-40B4-BE49-F238E27FC236}">
                  <a16:creationId xmlns:a16="http://schemas.microsoft.com/office/drawing/2014/main" id="{A3E43A3F-3369-C1D4-427F-872FDE8D6B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340"/>
              <a:ext cx="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69" name="Line 3057">
              <a:extLst>
                <a:ext uri="{FF2B5EF4-FFF2-40B4-BE49-F238E27FC236}">
                  <a16:creationId xmlns:a16="http://schemas.microsoft.com/office/drawing/2014/main" id="{62B36BE4-A41B-37FB-6626-7BA8AC1A53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" y="2340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70" name="Rectangle 3058">
              <a:extLst>
                <a:ext uri="{FF2B5EF4-FFF2-40B4-BE49-F238E27FC236}">
                  <a16:creationId xmlns:a16="http://schemas.microsoft.com/office/drawing/2014/main" id="{83F2757D-DBD9-CCF4-0454-5B59ED8E7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2340"/>
              <a:ext cx="44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71" name="Line 3059">
            <a:extLst>
              <a:ext uri="{FF2B5EF4-FFF2-40B4-BE49-F238E27FC236}">
                <a16:creationId xmlns:a16="http://schemas.microsoft.com/office/drawing/2014/main" id="{2A2CBF02-4FCF-0E01-4925-1E949D4823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763" y="4322767"/>
            <a:ext cx="7048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2" name="Rectangle 3060">
            <a:extLst>
              <a:ext uri="{FF2B5EF4-FFF2-40B4-BE49-F238E27FC236}">
                <a16:creationId xmlns:a16="http://schemas.microsoft.com/office/drawing/2014/main" id="{7856746C-F705-D5F1-CB18-8410C41D8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613" y="4117981"/>
            <a:ext cx="4762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3" name="Line 3061">
            <a:extLst>
              <a:ext uri="{FF2B5EF4-FFF2-40B4-BE49-F238E27FC236}">
                <a16:creationId xmlns:a16="http://schemas.microsoft.com/office/drawing/2014/main" id="{37868751-4CB1-D0BA-8CC5-671360462F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0614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4" name="Rectangle 3062">
            <a:extLst>
              <a:ext uri="{FF2B5EF4-FFF2-40B4-BE49-F238E27FC236}">
                <a16:creationId xmlns:a16="http://schemas.microsoft.com/office/drawing/2014/main" id="{BA0BB250-B53A-DF83-4C1F-DF9E0E8AD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613" y="4322767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5" name="Line 3063">
            <a:extLst>
              <a:ext uri="{FF2B5EF4-FFF2-40B4-BE49-F238E27FC236}">
                <a16:creationId xmlns:a16="http://schemas.microsoft.com/office/drawing/2014/main" id="{209B52B0-33A3-7ADF-63A5-CFECF3A4CFA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0613" y="4322767"/>
            <a:ext cx="47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6" name="Line 3064">
            <a:extLst>
              <a:ext uri="{FF2B5EF4-FFF2-40B4-BE49-F238E27FC236}">
                <a16:creationId xmlns:a16="http://schemas.microsoft.com/office/drawing/2014/main" id="{88522652-72D9-2955-5EBB-DE6C1895682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0614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7" name="Rectangle 3065">
            <a:extLst>
              <a:ext uri="{FF2B5EF4-FFF2-40B4-BE49-F238E27FC236}">
                <a16:creationId xmlns:a16="http://schemas.microsoft.com/office/drawing/2014/main" id="{9660445A-7D3E-3283-0A4D-8C882E3FF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376" y="4322767"/>
            <a:ext cx="7032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78" name="Line 3066">
            <a:extLst>
              <a:ext uri="{FF2B5EF4-FFF2-40B4-BE49-F238E27FC236}">
                <a16:creationId xmlns:a16="http://schemas.microsoft.com/office/drawing/2014/main" id="{CA9CF7C3-099F-D373-0B4B-6C438142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5376" y="4322767"/>
            <a:ext cx="7032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379" name="Rectangle 3067">
            <a:extLst>
              <a:ext uri="{FF2B5EF4-FFF2-40B4-BE49-F238E27FC236}">
                <a16:creationId xmlns:a16="http://schemas.microsoft.com/office/drawing/2014/main" id="{4E44733A-0C9C-2AA6-1004-73447BFEF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8638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0" name="Line 3068">
            <a:extLst>
              <a:ext uri="{FF2B5EF4-FFF2-40B4-BE49-F238E27FC236}">
                <a16:creationId xmlns:a16="http://schemas.microsoft.com/office/drawing/2014/main" id="{E98AC70E-BAE5-9654-8388-8842D2BA826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8639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1" name="Rectangle 3069">
            <a:extLst>
              <a:ext uri="{FF2B5EF4-FFF2-40B4-BE49-F238E27FC236}">
                <a16:creationId xmlns:a16="http://schemas.microsoft.com/office/drawing/2014/main" id="{1E786C48-4800-1F8B-3740-10ED204A6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8638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2" name="Line 3070">
            <a:extLst>
              <a:ext uri="{FF2B5EF4-FFF2-40B4-BE49-F238E27FC236}">
                <a16:creationId xmlns:a16="http://schemas.microsoft.com/office/drawing/2014/main" id="{6D168169-08A6-8E90-D4D7-9F47EDF5C5A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8638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3" name="Line 3071">
            <a:extLst>
              <a:ext uri="{FF2B5EF4-FFF2-40B4-BE49-F238E27FC236}">
                <a16:creationId xmlns:a16="http://schemas.microsoft.com/office/drawing/2014/main" id="{5D7E60A1-0798-2AAE-D066-B6957321BE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8639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4" name="Rectangle 2048">
            <a:extLst>
              <a:ext uri="{FF2B5EF4-FFF2-40B4-BE49-F238E27FC236}">
                <a16:creationId xmlns:a16="http://schemas.microsoft.com/office/drawing/2014/main" id="{0382A7A1-27DE-D42E-EBD2-B73CFE38D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4989" y="4322767"/>
            <a:ext cx="701675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5" name="Line 2049">
            <a:extLst>
              <a:ext uri="{FF2B5EF4-FFF2-40B4-BE49-F238E27FC236}">
                <a16:creationId xmlns:a16="http://schemas.microsoft.com/office/drawing/2014/main" id="{2462AA73-3517-F70C-7935-8C03DC63D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4989" y="4322767"/>
            <a:ext cx="701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6" name="Rectangle 2050">
            <a:extLst>
              <a:ext uri="{FF2B5EF4-FFF2-40B4-BE49-F238E27FC236}">
                <a16:creationId xmlns:a16="http://schemas.microsoft.com/office/drawing/2014/main" id="{AF1C8715-6971-2A20-3441-CE7AFDEFE3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663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7" name="Line 2051">
            <a:extLst>
              <a:ext uri="{FF2B5EF4-FFF2-40B4-BE49-F238E27FC236}">
                <a16:creationId xmlns:a16="http://schemas.microsoft.com/office/drawing/2014/main" id="{34D44247-F918-66FF-6344-07D48C5FED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6664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8" name="Rectangle 2052">
            <a:extLst>
              <a:ext uri="{FF2B5EF4-FFF2-40B4-BE49-F238E27FC236}">
                <a16:creationId xmlns:a16="http://schemas.microsoft.com/office/drawing/2014/main" id="{613C696A-A5F7-1BDC-543B-BF5C3FE52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663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89" name="Line 2053">
            <a:extLst>
              <a:ext uri="{FF2B5EF4-FFF2-40B4-BE49-F238E27FC236}">
                <a16:creationId xmlns:a16="http://schemas.microsoft.com/office/drawing/2014/main" id="{3E434996-F8FC-F81F-5EC0-50AC2D8FBBD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6663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0" name="Line 2054">
            <a:extLst>
              <a:ext uri="{FF2B5EF4-FFF2-40B4-BE49-F238E27FC236}">
                <a16:creationId xmlns:a16="http://schemas.microsoft.com/office/drawing/2014/main" id="{05A19E32-4D07-2843-7D95-BD792402D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6664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1" name="Rectangle 2055">
            <a:extLst>
              <a:ext uri="{FF2B5EF4-FFF2-40B4-BE49-F238E27FC236}">
                <a16:creationId xmlns:a16="http://schemas.microsoft.com/office/drawing/2014/main" id="{8DD28EAE-BD44-55F7-8A60-20ACB5A9E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013" y="4322767"/>
            <a:ext cx="7032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2" name="Line 2056">
            <a:extLst>
              <a:ext uri="{FF2B5EF4-FFF2-40B4-BE49-F238E27FC236}">
                <a16:creationId xmlns:a16="http://schemas.microsoft.com/office/drawing/2014/main" id="{22A1A453-08C4-71E2-DC18-28446DB63B9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3013" y="4322767"/>
            <a:ext cx="7032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3" name="Rectangle 2057">
            <a:extLst>
              <a:ext uri="{FF2B5EF4-FFF2-40B4-BE49-F238E27FC236}">
                <a16:creationId xmlns:a16="http://schemas.microsoft.com/office/drawing/2014/main" id="{0BB3568F-80E2-18D0-4A9A-CEB38F197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4" name="Line 2058">
            <a:extLst>
              <a:ext uri="{FF2B5EF4-FFF2-40B4-BE49-F238E27FC236}">
                <a16:creationId xmlns:a16="http://schemas.microsoft.com/office/drawing/2014/main" id="{A6E2C729-9135-7A64-C697-6CAC2D7CAEC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5" name="Rectangle 2059">
            <a:extLst>
              <a:ext uri="{FF2B5EF4-FFF2-40B4-BE49-F238E27FC236}">
                <a16:creationId xmlns:a16="http://schemas.microsoft.com/office/drawing/2014/main" id="{EB3D4DF0-EE6C-3FCC-7960-A04285FDA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6" name="Line 2060">
            <a:extLst>
              <a:ext uri="{FF2B5EF4-FFF2-40B4-BE49-F238E27FC236}">
                <a16:creationId xmlns:a16="http://schemas.microsoft.com/office/drawing/2014/main" id="{6CCA6777-8EAA-495F-1055-6587065808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7" name="Line 2061">
            <a:extLst>
              <a:ext uri="{FF2B5EF4-FFF2-40B4-BE49-F238E27FC236}">
                <a16:creationId xmlns:a16="http://schemas.microsoft.com/office/drawing/2014/main" id="{29446808-B249-000F-6AB7-31656EC02FE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6275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8" name="Rectangle 2062">
            <a:extLst>
              <a:ext uri="{FF2B5EF4-FFF2-40B4-BE49-F238E27FC236}">
                <a16:creationId xmlns:a16="http://schemas.microsoft.com/office/drawing/2014/main" id="{EDAC6E44-510C-674A-A763-D9762345F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626" y="4322767"/>
            <a:ext cx="7032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99" name="Line 2063">
            <a:extLst>
              <a:ext uri="{FF2B5EF4-FFF2-40B4-BE49-F238E27FC236}">
                <a16:creationId xmlns:a16="http://schemas.microsoft.com/office/drawing/2014/main" id="{778DDBA1-0C82-D20F-0953-4E107F799B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22626" y="4322767"/>
            <a:ext cx="7032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0" name="Rectangle 2064">
            <a:extLst>
              <a:ext uri="{FF2B5EF4-FFF2-40B4-BE49-F238E27FC236}">
                <a16:creationId xmlns:a16="http://schemas.microsoft.com/office/drawing/2014/main" id="{7EC262BF-2DFF-FB95-510D-DBCA95DFE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888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1" name="Line 2065">
            <a:extLst>
              <a:ext uri="{FF2B5EF4-FFF2-40B4-BE49-F238E27FC236}">
                <a16:creationId xmlns:a16="http://schemas.microsoft.com/office/drawing/2014/main" id="{78C5442D-0513-0D52-814A-06F40AC6F54A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5889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2" name="Rectangle 2066">
            <a:extLst>
              <a:ext uri="{FF2B5EF4-FFF2-40B4-BE49-F238E27FC236}">
                <a16:creationId xmlns:a16="http://schemas.microsoft.com/office/drawing/2014/main" id="{EE1421F7-F2C8-C018-A64F-7F1077D1A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888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3" name="Line 2067">
            <a:extLst>
              <a:ext uri="{FF2B5EF4-FFF2-40B4-BE49-F238E27FC236}">
                <a16:creationId xmlns:a16="http://schemas.microsoft.com/office/drawing/2014/main" id="{A856867C-F7A6-B606-0E68-1127BE87E49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5888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4" name="Line 2068">
            <a:extLst>
              <a:ext uri="{FF2B5EF4-FFF2-40B4-BE49-F238E27FC236}">
                <a16:creationId xmlns:a16="http://schemas.microsoft.com/office/drawing/2014/main" id="{2A8B4322-CD6D-52B4-91E8-8FFAB4914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5889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5" name="Rectangle 2069">
            <a:extLst>
              <a:ext uri="{FF2B5EF4-FFF2-40B4-BE49-F238E27FC236}">
                <a16:creationId xmlns:a16="http://schemas.microsoft.com/office/drawing/2014/main" id="{BBF4D586-85EA-6D26-B9CE-759E5696D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38" y="4322767"/>
            <a:ext cx="7032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6" name="Line 2070">
            <a:extLst>
              <a:ext uri="{FF2B5EF4-FFF2-40B4-BE49-F238E27FC236}">
                <a16:creationId xmlns:a16="http://schemas.microsoft.com/office/drawing/2014/main" id="{183A1971-A60C-C06C-29D4-9C3A9257CFC4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2238" y="4322767"/>
            <a:ext cx="7032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7" name="Rectangle 2071">
            <a:extLst>
              <a:ext uri="{FF2B5EF4-FFF2-40B4-BE49-F238E27FC236}">
                <a16:creationId xmlns:a16="http://schemas.microsoft.com/office/drawing/2014/main" id="{239F43FE-E893-CB36-FAC0-505796E84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1" y="4117981"/>
            <a:ext cx="4763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8" name="Line 2072">
            <a:extLst>
              <a:ext uri="{FF2B5EF4-FFF2-40B4-BE49-F238E27FC236}">
                <a16:creationId xmlns:a16="http://schemas.microsoft.com/office/drawing/2014/main" id="{F05F626C-6D53-7A45-1198-28759C512F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5500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09" name="Rectangle 2073">
            <a:extLst>
              <a:ext uri="{FF2B5EF4-FFF2-40B4-BE49-F238E27FC236}">
                <a16:creationId xmlns:a16="http://schemas.microsoft.com/office/drawing/2014/main" id="{6AE02033-35EE-CE22-3B39-031DF6391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1" y="4322767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0" name="Line 2074">
            <a:extLst>
              <a:ext uri="{FF2B5EF4-FFF2-40B4-BE49-F238E27FC236}">
                <a16:creationId xmlns:a16="http://schemas.microsoft.com/office/drawing/2014/main" id="{5A766211-AB2C-410A-B02A-454E2F0B68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5501" y="4322767"/>
            <a:ext cx="47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1" name="Line 2075">
            <a:extLst>
              <a:ext uri="{FF2B5EF4-FFF2-40B4-BE49-F238E27FC236}">
                <a16:creationId xmlns:a16="http://schemas.microsoft.com/office/drawing/2014/main" id="{85173805-D83C-6370-AD3B-6FF77EE744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5500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2" name="Rectangle 2076">
            <a:extLst>
              <a:ext uri="{FF2B5EF4-FFF2-40B4-BE49-F238E27FC236}">
                <a16:creationId xmlns:a16="http://schemas.microsoft.com/office/drawing/2014/main" id="{E0391D3E-685F-6954-A7FA-73191FADE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263" y="4322767"/>
            <a:ext cx="7032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3" name="Line 2077">
            <a:extLst>
              <a:ext uri="{FF2B5EF4-FFF2-40B4-BE49-F238E27FC236}">
                <a16:creationId xmlns:a16="http://schemas.microsoft.com/office/drawing/2014/main" id="{CB961983-029D-1FC9-69CA-AF930A7F2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4322767"/>
            <a:ext cx="7032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4" name="Rectangle 2078">
            <a:extLst>
              <a:ext uri="{FF2B5EF4-FFF2-40B4-BE49-F238E27FC236}">
                <a16:creationId xmlns:a16="http://schemas.microsoft.com/office/drawing/2014/main" id="{AE75EEA2-ED0C-A4DB-5A1A-6CBB010A5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6" y="4117981"/>
            <a:ext cx="4763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5" name="Line 2079">
            <a:extLst>
              <a:ext uri="{FF2B5EF4-FFF2-40B4-BE49-F238E27FC236}">
                <a16:creationId xmlns:a16="http://schemas.microsoft.com/office/drawing/2014/main" id="{00B3D765-DFA4-2751-8EA7-F1B7D70EF56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3525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6" name="Rectangle 2080">
            <a:extLst>
              <a:ext uri="{FF2B5EF4-FFF2-40B4-BE49-F238E27FC236}">
                <a16:creationId xmlns:a16="http://schemas.microsoft.com/office/drawing/2014/main" id="{882935F9-4945-4DAE-0569-B9E1B1EA6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6" y="4322767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7" name="Line 2081">
            <a:extLst>
              <a:ext uri="{FF2B5EF4-FFF2-40B4-BE49-F238E27FC236}">
                <a16:creationId xmlns:a16="http://schemas.microsoft.com/office/drawing/2014/main" id="{A1253FAB-257C-6994-C7C1-AE970F5830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3526" y="4322767"/>
            <a:ext cx="47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8" name="Line 2082">
            <a:extLst>
              <a:ext uri="{FF2B5EF4-FFF2-40B4-BE49-F238E27FC236}">
                <a16:creationId xmlns:a16="http://schemas.microsoft.com/office/drawing/2014/main" id="{B16FA7DB-C9CE-9530-018E-E477E3C969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3525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19" name="Rectangle 2083">
            <a:extLst>
              <a:ext uri="{FF2B5EF4-FFF2-40B4-BE49-F238E27FC236}">
                <a16:creationId xmlns:a16="http://schemas.microsoft.com/office/drawing/2014/main" id="{EBB3B7E7-C291-AF09-16BE-2E2A49172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8288" y="4322767"/>
            <a:ext cx="7032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0" name="Line 2084">
            <a:extLst>
              <a:ext uri="{FF2B5EF4-FFF2-40B4-BE49-F238E27FC236}">
                <a16:creationId xmlns:a16="http://schemas.microsoft.com/office/drawing/2014/main" id="{8A27FC6C-43C7-E1CB-81B3-66B0D59061D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8288" y="4322767"/>
            <a:ext cx="7032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1" name="Rectangle 2085">
            <a:extLst>
              <a:ext uri="{FF2B5EF4-FFF2-40B4-BE49-F238E27FC236}">
                <a16:creationId xmlns:a16="http://schemas.microsoft.com/office/drawing/2014/main" id="{B3E7DD56-0411-4A89-1F24-A1848BD65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2" name="Line 2086">
            <a:extLst>
              <a:ext uri="{FF2B5EF4-FFF2-40B4-BE49-F238E27FC236}">
                <a16:creationId xmlns:a16="http://schemas.microsoft.com/office/drawing/2014/main" id="{60FE1B58-A423-AFF7-6025-76F6B03AD95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1550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3" name="Rectangle 2087">
            <a:extLst>
              <a:ext uri="{FF2B5EF4-FFF2-40B4-BE49-F238E27FC236}">
                <a16:creationId xmlns:a16="http://schemas.microsoft.com/office/drawing/2014/main" id="{3F71C8FF-9310-DB22-2A0B-D96ABAC24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4" name="Line 2088">
            <a:extLst>
              <a:ext uri="{FF2B5EF4-FFF2-40B4-BE49-F238E27FC236}">
                <a16:creationId xmlns:a16="http://schemas.microsoft.com/office/drawing/2014/main" id="{B832A6A3-8F95-2A1E-7FA3-B4FD8F4FF49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1550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5" name="Line 2089">
            <a:extLst>
              <a:ext uri="{FF2B5EF4-FFF2-40B4-BE49-F238E27FC236}">
                <a16:creationId xmlns:a16="http://schemas.microsoft.com/office/drawing/2014/main" id="{CAD4013D-6C52-145E-AC09-924F1166AA7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1550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6" name="Rectangle 2090">
            <a:extLst>
              <a:ext uri="{FF2B5EF4-FFF2-40B4-BE49-F238E27FC236}">
                <a16:creationId xmlns:a16="http://schemas.microsoft.com/office/drawing/2014/main" id="{9DF74428-1EAB-95FE-E7A0-F9CB4A18B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1" y="4322767"/>
            <a:ext cx="7032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7" name="Line 2091">
            <a:extLst>
              <a:ext uri="{FF2B5EF4-FFF2-40B4-BE49-F238E27FC236}">
                <a16:creationId xmlns:a16="http://schemas.microsoft.com/office/drawing/2014/main" id="{79F016BB-2A84-AAD3-AD17-24D96CF9B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7901" y="4322767"/>
            <a:ext cx="7032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8" name="Rectangle 2092">
            <a:extLst>
              <a:ext uri="{FF2B5EF4-FFF2-40B4-BE49-F238E27FC236}">
                <a16:creationId xmlns:a16="http://schemas.microsoft.com/office/drawing/2014/main" id="{DB6BD178-C4EB-C75F-87B5-E444F0D67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1163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29" name="Line 2093">
            <a:extLst>
              <a:ext uri="{FF2B5EF4-FFF2-40B4-BE49-F238E27FC236}">
                <a16:creationId xmlns:a16="http://schemas.microsoft.com/office/drawing/2014/main" id="{06F93CDF-C56C-C588-BB7F-5C76783D113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1164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0" name="Rectangle 2094">
            <a:extLst>
              <a:ext uri="{FF2B5EF4-FFF2-40B4-BE49-F238E27FC236}">
                <a16:creationId xmlns:a16="http://schemas.microsoft.com/office/drawing/2014/main" id="{2AC8F050-F28D-C3F5-6845-92C1D82FA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1163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1" name="Line 2095">
            <a:extLst>
              <a:ext uri="{FF2B5EF4-FFF2-40B4-BE49-F238E27FC236}">
                <a16:creationId xmlns:a16="http://schemas.microsoft.com/office/drawing/2014/main" id="{8F3CDE8E-7135-B36D-9E71-BDE3F14A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1163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2" name="Line 2096">
            <a:extLst>
              <a:ext uri="{FF2B5EF4-FFF2-40B4-BE49-F238E27FC236}">
                <a16:creationId xmlns:a16="http://schemas.microsoft.com/office/drawing/2014/main" id="{AB43AF91-58A2-C411-752C-C349DD80032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1164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3" name="Rectangle 2097">
            <a:extLst>
              <a:ext uri="{FF2B5EF4-FFF2-40B4-BE49-F238E27FC236}">
                <a16:creationId xmlns:a16="http://schemas.microsoft.com/office/drawing/2014/main" id="{3AEF53B6-5ECA-F43B-5A63-76CDA0766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513" y="4322767"/>
            <a:ext cx="7032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4" name="Line 2098">
            <a:extLst>
              <a:ext uri="{FF2B5EF4-FFF2-40B4-BE49-F238E27FC236}">
                <a16:creationId xmlns:a16="http://schemas.microsoft.com/office/drawing/2014/main" id="{D309BF39-A28C-70B0-CC0D-1F64B7E88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7513" y="4322767"/>
            <a:ext cx="7032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5" name="Rectangle 2099">
            <a:extLst>
              <a:ext uri="{FF2B5EF4-FFF2-40B4-BE49-F238E27FC236}">
                <a16:creationId xmlns:a16="http://schemas.microsoft.com/office/drawing/2014/main" id="{7905132B-A8EE-DFCA-259A-6A6A07018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4117981"/>
            <a:ext cx="6350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6" name="Line 2100">
            <a:extLst>
              <a:ext uri="{FF2B5EF4-FFF2-40B4-BE49-F238E27FC236}">
                <a16:creationId xmlns:a16="http://schemas.microsoft.com/office/drawing/2014/main" id="{CAEEEFCB-1C49-B363-EBB4-BB8B658521A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0775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7" name="Rectangle 2101">
            <a:extLst>
              <a:ext uri="{FF2B5EF4-FFF2-40B4-BE49-F238E27FC236}">
                <a16:creationId xmlns:a16="http://schemas.microsoft.com/office/drawing/2014/main" id="{C11D7DC5-5761-B928-E971-2C2160A50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4322767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8" name="Line 2102">
            <a:extLst>
              <a:ext uri="{FF2B5EF4-FFF2-40B4-BE49-F238E27FC236}">
                <a16:creationId xmlns:a16="http://schemas.microsoft.com/office/drawing/2014/main" id="{929C2EB0-EE66-B046-B05C-5D4A57599B3F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0775" y="4322767"/>
            <a:ext cx="63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39" name="Line 2103">
            <a:extLst>
              <a:ext uri="{FF2B5EF4-FFF2-40B4-BE49-F238E27FC236}">
                <a16:creationId xmlns:a16="http://schemas.microsoft.com/office/drawing/2014/main" id="{AFF14D07-299C-C71C-9907-D52CD2B7A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0775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0" name="Rectangle 2104">
            <a:extLst>
              <a:ext uri="{FF2B5EF4-FFF2-40B4-BE49-F238E27FC236}">
                <a16:creationId xmlns:a16="http://schemas.microsoft.com/office/drawing/2014/main" id="{78B6D320-BD17-54C5-E4EA-E116E1F29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26" y="4322767"/>
            <a:ext cx="701675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1" name="Line 2105">
            <a:extLst>
              <a:ext uri="{FF2B5EF4-FFF2-40B4-BE49-F238E27FC236}">
                <a16:creationId xmlns:a16="http://schemas.microsoft.com/office/drawing/2014/main" id="{75963BF0-33CA-20FD-C08F-9EB3DC5722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7126" y="4322767"/>
            <a:ext cx="701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2" name="Rectangle 2106">
            <a:extLst>
              <a:ext uri="{FF2B5EF4-FFF2-40B4-BE49-F238E27FC236}">
                <a16:creationId xmlns:a16="http://schemas.microsoft.com/office/drawing/2014/main" id="{84F76705-C0AB-1933-D224-7BD1E1C68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1" y="4117981"/>
            <a:ext cx="4763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3" name="Line 2107">
            <a:extLst>
              <a:ext uri="{FF2B5EF4-FFF2-40B4-BE49-F238E27FC236}">
                <a16:creationId xmlns:a16="http://schemas.microsoft.com/office/drawing/2014/main" id="{0BC048EC-7C35-C29D-86EF-21CE1B8342E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8800" y="4117981"/>
            <a:ext cx="1588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4" name="Rectangle 2108">
            <a:extLst>
              <a:ext uri="{FF2B5EF4-FFF2-40B4-BE49-F238E27FC236}">
                <a16:creationId xmlns:a16="http://schemas.microsoft.com/office/drawing/2014/main" id="{009F6F49-BB95-899B-13CF-860F4463B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1" y="4322767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5" name="Line 2109">
            <a:extLst>
              <a:ext uri="{FF2B5EF4-FFF2-40B4-BE49-F238E27FC236}">
                <a16:creationId xmlns:a16="http://schemas.microsoft.com/office/drawing/2014/main" id="{1142CA0D-9B5F-27C5-EC68-FFAFD1D6F67A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8801" y="4322767"/>
            <a:ext cx="47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6" name="Line 2110">
            <a:extLst>
              <a:ext uri="{FF2B5EF4-FFF2-40B4-BE49-F238E27FC236}">
                <a16:creationId xmlns:a16="http://schemas.microsoft.com/office/drawing/2014/main" id="{ED4CC242-052D-BAAF-2C33-A7755E4E3DD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8800" y="4322767"/>
            <a:ext cx="1588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7" name="Rectangle 2111">
            <a:extLst>
              <a:ext uri="{FF2B5EF4-FFF2-40B4-BE49-F238E27FC236}">
                <a16:creationId xmlns:a16="http://schemas.microsoft.com/office/drawing/2014/main" id="{381DB105-5252-7077-CEBA-27BF8AE29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3563" y="4322767"/>
            <a:ext cx="7048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8" name="Line 2112">
            <a:extLst>
              <a:ext uri="{FF2B5EF4-FFF2-40B4-BE49-F238E27FC236}">
                <a16:creationId xmlns:a16="http://schemas.microsoft.com/office/drawing/2014/main" id="{2ECD1EA2-C687-4C7F-EF4F-0C8F9B9BB30B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3563" y="4322767"/>
            <a:ext cx="7048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49" name="Rectangle 2113">
            <a:extLst>
              <a:ext uri="{FF2B5EF4-FFF2-40B4-BE49-F238E27FC236}">
                <a16:creationId xmlns:a16="http://schemas.microsoft.com/office/drawing/2014/main" id="{87E5A6BE-3A0D-6A50-5A11-6C269E151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8413" y="4117981"/>
            <a:ext cx="4762" cy="2047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0" name="Line 2114">
            <a:extLst>
              <a:ext uri="{FF2B5EF4-FFF2-40B4-BE49-F238E27FC236}">
                <a16:creationId xmlns:a16="http://schemas.microsoft.com/office/drawing/2014/main" id="{FF8560BF-F601-6BE3-D42E-F8FBAA486B6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8414" y="4117981"/>
            <a:ext cx="1587" cy="204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1" name="Rectangle 2115">
            <a:extLst>
              <a:ext uri="{FF2B5EF4-FFF2-40B4-BE49-F238E27FC236}">
                <a16:creationId xmlns:a16="http://schemas.microsoft.com/office/drawing/2014/main" id="{916FFFBD-0289-FC38-CF59-9A9DEF143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8413" y="4322767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2" name="Line 2116">
            <a:extLst>
              <a:ext uri="{FF2B5EF4-FFF2-40B4-BE49-F238E27FC236}">
                <a16:creationId xmlns:a16="http://schemas.microsoft.com/office/drawing/2014/main" id="{BFD26D42-A120-5A75-C879-3211D81C9B93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8413" y="4322767"/>
            <a:ext cx="47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3" name="Line 2117">
            <a:extLst>
              <a:ext uri="{FF2B5EF4-FFF2-40B4-BE49-F238E27FC236}">
                <a16:creationId xmlns:a16="http://schemas.microsoft.com/office/drawing/2014/main" id="{9E3CAE70-AEF4-4EE6-A956-33B0ABBEDA66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8414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4" name="Rectangle 2118">
            <a:extLst>
              <a:ext uri="{FF2B5EF4-FFF2-40B4-BE49-F238E27FC236}">
                <a16:creationId xmlns:a16="http://schemas.microsoft.com/office/drawing/2014/main" id="{B7C6500C-BE1D-24BA-D162-79D195C0D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8413" y="4322767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5" name="Line 2119">
            <a:extLst>
              <a:ext uri="{FF2B5EF4-FFF2-40B4-BE49-F238E27FC236}">
                <a16:creationId xmlns:a16="http://schemas.microsoft.com/office/drawing/2014/main" id="{C85B92DD-6047-DC2A-FA1D-D270E91F28B9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8413" y="4322767"/>
            <a:ext cx="476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6" name="Line 2120">
            <a:extLst>
              <a:ext uri="{FF2B5EF4-FFF2-40B4-BE49-F238E27FC236}">
                <a16:creationId xmlns:a16="http://schemas.microsoft.com/office/drawing/2014/main" id="{7B25FD68-9F0E-6B5E-515F-2299E7C4DBFA}"/>
              </a:ext>
            </a:extLst>
          </p:cNvPr>
          <p:cNvSpPr>
            <a:spLocks noChangeShapeType="1"/>
          </p:cNvSpPr>
          <p:nvPr/>
        </p:nvSpPr>
        <p:spPr bwMode="auto">
          <a:xfrm>
            <a:off x="8888414" y="4322767"/>
            <a:ext cx="1587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57" name="Text Box 2122">
            <a:extLst>
              <a:ext uri="{FF2B5EF4-FFF2-40B4-BE49-F238E27FC236}">
                <a16:creationId xmlns:a16="http://schemas.microsoft.com/office/drawing/2014/main" id="{1AFF44C7-0D01-02FE-293E-8C9533C0F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578" y="1996408"/>
            <a:ext cx="10005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200" dirty="0">
                <a:solidFill>
                  <a:srgbClr val="10253F"/>
                </a:solidFill>
                <a:latin typeface="Arial" charset="0"/>
                <a:cs typeface="Arial" charset="0"/>
              </a:rPr>
              <a:t>Period</a:t>
            </a:r>
          </a:p>
        </p:txBody>
      </p:sp>
      <p:sp>
        <p:nvSpPr>
          <p:cNvPr id="7458" name="Text Box 2123">
            <a:extLst>
              <a:ext uri="{FF2B5EF4-FFF2-40B4-BE49-F238E27FC236}">
                <a16:creationId xmlns:a16="http://schemas.microsoft.com/office/drawing/2014/main" id="{FE8C8302-795B-87D5-BA35-FA747A2DB0E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300763" y="3353262"/>
            <a:ext cx="93807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200" dirty="0">
                <a:solidFill>
                  <a:srgbClr val="10253F"/>
                </a:solidFill>
                <a:latin typeface="Arial" charset="0"/>
                <a:cs typeface="Arial" charset="0"/>
              </a:rPr>
              <a:t>Depth</a:t>
            </a:r>
          </a:p>
        </p:txBody>
      </p:sp>
      <p:sp>
        <p:nvSpPr>
          <p:cNvPr id="4" name="Text Box 2122">
            <a:extLst>
              <a:ext uri="{FF2B5EF4-FFF2-40B4-BE49-F238E27FC236}">
                <a16:creationId xmlns:a16="http://schemas.microsoft.com/office/drawing/2014/main" id="{72060859-93C0-6A17-F5D7-B8F3652EE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4632812"/>
            <a:ext cx="320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200" dirty="0">
                <a:solidFill>
                  <a:srgbClr val="10253F"/>
                </a:solidFill>
                <a:latin typeface="Arial" charset="0"/>
                <a:cs typeface="Arial" charset="0"/>
              </a:rPr>
              <a:t>Deep Water Waves</a:t>
            </a:r>
          </a:p>
        </p:txBody>
      </p:sp>
    </p:spTree>
    <p:extLst>
      <p:ext uri="{BB962C8B-B14F-4D97-AF65-F5344CB8AC3E}">
        <p14:creationId xmlns:p14="http://schemas.microsoft.com/office/powerpoint/2010/main" val="20170624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6F878-3997-F940-66B8-97E1C6BFF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46B779BA-DBA4-58AD-0497-91E29319A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50" y="1086431"/>
            <a:ext cx="4249790" cy="435813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Attenuator Geometry Equivalence: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+1ft. Draft = +6ft. Breadth for 30% transmission</a:t>
            </a:r>
          </a:p>
          <a:p>
            <a:pPr marL="341312" lvl="1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Draft (D) &gt; 15% of local wavelength &amp; T &lt; 3 sec    for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50%:</a:t>
            </a:r>
            <a:endParaRPr lang="en-US" altLang="en-US" dirty="0">
              <a:latin typeface="Arial" charset="0"/>
              <a:cs typeface="Arial" charset="0"/>
            </a:endParaRPr>
          </a:p>
          <a:p>
            <a:pPr marL="341312" lvl="1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D24D7B73-E74E-A3BC-DDB2-831A5F9FC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4871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Storm Wave Protection to Meet </a:t>
            </a:r>
            <a:br>
              <a:rPr lang="en-US" altLang="en-US" dirty="0"/>
            </a:br>
            <a:r>
              <a:rPr lang="en-US" altLang="en-US" dirty="0"/>
              <a:t>Agitation Goals</a:t>
            </a:r>
          </a:p>
        </p:txBody>
      </p:sp>
      <p:pic>
        <p:nvPicPr>
          <p:cNvPr id="5" name="Picture 4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8C7AC5B5-9368-5308-32CC-BA1EF66A5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193" y="825573"/>
            <a:ext cx="4117751" cy="24138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7D5B6D-7895-8CB3-DBC3-BCCE9CD72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930" y="3420119"/>
            <a:ext cx="4582444" cy="298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68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9180E-7C16-68D6-42E6-F9115E80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081106A9-3ADA-CB36-8B00-5EE3944BC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56" y="1082918"/>
            <a:ext cx="8918013" cy="1711569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Attenuator Transmission Goal =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kumimoji="0" lang="en-US" sz="24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30%:</a:t>
            </a:r>
          </a:p>
          <a:p>
            <a:pPr lvl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Practically achievable only when T &lt; 4 second periods </a:t>
            </a:r>
            <a:b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(L &lt; 100ft.)</a:t>
            </a:r>
          </a:p>
          <a:p>
            <a:pPr lvl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Effectiveness highly dependent on attenuator design</a:t>
            </a:r>
          </a:p>
          <a:p>
            <a:pPr lvl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Efficiency highly dependent on restraint design</a:t>
            </a:r>
            <a:endParaRPr lang="en-US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78211026-84DD-C09F-3978-CB65DE920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44" y="147219"/>
            <a:ext cx="9144000" cy="801560"/>
          </a:xfrm>
        </p:spPr>
        <p:txBody>
          <a:bodyPr/>
          <a:lstStyle/>
          <a:p>
            <a:pPr eaLnBrk="1" hangingPunct="1"/>
            <a:r>
              <a:rPr lang="en-US" altLang="en-US" dirty="0"/>
              <a:t>General Performance Expectations for a Floating Wave Attenuator</a:t>
            </a:r>
          </a:p>
        </p:txBody>
      </p:sp>
      <p:pic>
        <p:nvPicPr>
          <p:cNvPr id="4" name="Picture 3" descr="A diagram of a curve&#10;&#10;Description automatically generated">
            <a:extLst>
              <a:ext uri="{FF2B5EF4-FFF2-40B4-BE49-F238E27FC236}">
                <a16:creationId xmlns:a16="http://schemas.microsoft.com/office/drawing/2014/main" id="{8B19144D-BCFD-CFB2-0A73-7C29BEFCE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131620" y="3174711"/>
            <a:ext cx="4599059" cy="328076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6688B37D-DC55-80B7-A0F7-297810679B8B}"/>
              </a:ext>
            </a:extLst>
          </p:cNvPr>
          <p:cNvSpPr/>
          <p:nvPr/>
        </p:nvSpPr>
        <p:spPr bwMode="auto">
          <a:xfrm rot="448354">
            <a:off x="4978333" y="3911951"/>
            <a:ext cx="1901144" cy="99788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5333A8F-80DA-A9A7-0A6C-8E2E9BB7CA80}"/>
              </a:ext>
            </a:extLst>
          </p:cNvPr>
          <p:cNvSpPr/>
          <p:nvPr/>
        </p:nvSpPr>
        <p:spPr bwMode="auto">
          <a:xfrm rot="753667">
            <a:off x="4290169" y="4940990"/>
            <a:ext cx="1974025" cy="839719"/>
          </a:xfrm>
          <a:prstGeom prst="ellipse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376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D0DDB-7973-B90C-9395-38CF3D7C4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69228391-79A3-4DCC-B45C-984D28A36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Wave Attenuator for Longer Periods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368AE7-8F80-9C22-08F7-A1859D300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99" y="3386824"/>
            <a:ext cx="3919151" cy="2939363"/>
          </a:xfrm>
          <a:prstGeom prst="rect">
            <a:avLst/>
          </a:prstGeom>
        </p:spPr>
      </p:pic>
      <p:pic>
        <p:nvPicPr>
          <p:cNvPr id="4" name="Picture 3" descr="A person standing in front of a large cement structure&#10;&#10;Description automatically generated with low confidence">
            <a:extLst>
              <a:ext uri="{FF2B5EF4-FFF2-40B4-BE49-F238E27FC236}">
                <a16:creationId xmlns:a16="http://schemas.microsoft.com/office/drawing/2014/main" id="{0365991A-1835-6F3F-D970-15C290642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18" y="655227"/>
            <a:ext cx="3431657" cy="2573742"/>
          </a:xfrm>
          <a:prstGeom prst="rect">
            <a:avLst/>
          </a:prstGeom>
        </p:spPr>
      </p:pic>
      <p:pic>
        <p:nvPicPr>
          <p:cNvPr id="7" name="Picture 6" descr="A picture containing outdoor, sky, truck, trailer&#10;&#10;Description automatically generated">
            <a:extLst>
              <a:ext uri="{FF2B5EF4-FFF2-40B4-BE49-F238E27FC236}">
                <a16:creationId xmlns:a16="http://schemas.microsoft.com/office/drawing/2014/main" id="{092E11EC-4F38-E0FC-6FC1-B935830D93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88" y="655227"/>
            <a:ext cx="3431657" cy="257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0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3FD07E-E61C-7C6C-A82A-473CBA0CE99C}"/>
              </a:ext>
            </a:extLst>
          </p:cNvPr>
          <p:cNvSpPr txBox="1">
            <a:spLocks/>
          </p:cNvSpPr>
          <p:nvPr/>
        </p:nvSpPr>
        <p:spPr bwMode="auto">
          <a:xfrm>
            <a:off x="685800" y="2267729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/>
              <a:t>Preserve Water Quality in the Marina</a:t>
            </a:r>
            <a:endParaRPr lang="en-US" sz="4950" dirty="0"/>
          </a:p>
        </p:txBody>
      </p:sp>
    </p:spTree>
    <p:extLst>
      <p:ext uri="{BB962C8B-B14F-4D97-AF65-F5344CB8AC3E}">
        <p14:creationId xmlns:p14="http://schemas.microsoft.com/office/powerpoint/2010/main" val="41140388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1C871-6128-0F8D-D26E-522A7EA9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03FB032-9568-7115-EBB1-0D33B73B285D}"/>
              </a:ext>
            </a:extLst>
          </p:cNvPr>
          <p:cNvGrpSpPr/>
          <p:nvPr/>
        </p:nvGrpSpPr>
        <p:grpSpPr>
          <a:xfrm>
            <a:off x="4967665" y="3455241"/>
            <a:ext cx="3046979" cy="2826777"/>
            <a:chOff x="4953002" y="1321309"/>
            <a:chExt cx="3833810" cy="3171513"/>
          </a:xfrm>
        </p:grpSpPr>
        <p:pic>
          <p:nvPicPr>
            <p:cNvPr id="5" name="Picture 23" descr="pic19">
              <a:extLst>
                <a:ext uri="{FF2B5EF4-FFF2-40B4-BE49-F238E27FC236}">
                  <a16:creationId xmlns:a16="http://schemas.microsoft.com/office/drawing/2014/main" id="{888625A6-8881-E1BC-846B-6463A4662A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2" y="1321309"/>
              <a:ext cx="3833810" cy="317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29">
              <a:extLst>
                <a:ext uri="{FF2B5EF4-FFF2-40B4-BE49-F238E27FC236}">
                  <a16:creationId xmlns:a16="http://schemas.microsoft.com/office/drawing/2014/main" id="{C6111B1E-B122-DEA9-193A-CCBCA6B5B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2" y="2608994"/>
              <a:ext cx="304800" cy="560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000099"/>
                  </a:solidFill>
                </a:rPr>
                <a:t>E</a:t>
              </a:r>
            </a:p>
          </p:txBody>
        </p:sp>
      </p:grp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72D01111-8017-2D95-E1FD-56E615A9E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4186805" cy="5341112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Long and narrow 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basins flush poorly</a:t>
            </a:r>
          </a:p>
          <a:p>
            <a:pPr marL="0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r>
              <a:rPr lang="en-US" altLang="en-US" dirty="0">
                <a:latin typeface="Arial" charset="0"/>
                <a:cs typeface="Arial" charset="0"/>
              </a:rPr>
              <a:t>EPA Recommended Flushing Time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&lt; 4 days = Good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&lt; 10 days = Acceptable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&gt; 10 days = Unacceptable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83379DF3-79D7-FE1C-8D65-E466AF4D1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Basin Proportions Control Flushing</a:t>
            </a:r>
          </a:p>
        </p:txBody>
      </p:sp>
      <p:pic>
        <p:nvPicPr>
          <p:cNvPr id="2" name="Split harobr-flowtrace.avi">
            <a:hlinkClick r:id="" action="ppaction://media"/>
            <a:extLst>
              <a:ext uri="{FF2B5EF4-FFF2-40B4-BE49-F238E27FC236}">
                <a16:creationId xmlns:a16="http://schemas.microsoft.com/office/drawing/2014/main" id="{0A6D82CF-E1C8-DBA6-D85C-4BDDD7720431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844" y="678814"/>
            <a:ext cx="4166236" cy="2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86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1C871-6128-0F8D-D26E-522A7EA9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4">
            <a:extLst>
              <a:ext uri="{FF2B5EF4-FFF2-40B4-BE49-F238E27FC236}">
                <a16:creationId xmlns:a16="http://schemas.microsoft.com/office/drawing/2014/main" id="{01F61BAE-708E-DA7D-BD42-583275800F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" t="5082" r="8669" b="6418"/>
          <a:stretch/>
        </p:blipFill>
        <p:spPr bwMode="auto">
          <a:xfrm>
            <a:off x="477267" y="2979421"/>
            <a:ext cx="3035553" cy="33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72D01111-8017-2D95-E1FD-56E615A9E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3433445" cy="2443289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Water Quality Impact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R &lt; Minimum (L,W)/8 = Poor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R &gt; Minimum (L,W)/4 = Good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83379DF3-79D7-FE1C-8D65-E466AF4D1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Basin Shape Enhances Circulation</a:t>
            </a:r>
          </a:p>
        </p:txBody>
      </p:sp>
      <p:pic>
        <p:nvPicPr>
          <p:cNvPr id="8" name="Offset Entrance-flowtrace.avi">
            <a:hlinkClick r:id="" action="ppaction://media"/>
            <a:extLst>
              <a:ext uri="{FF2B5EF4-FFF2-40B4-BE49-F238E27FC236}">
                <a16:creationId xmlns:a16="http://schemas.microsoft.com/office/drawing/2014/main" id="{39E03A82-19DD-1742-6088-40BF1F29C84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56" y="691805"/>
            <a:ext cx="4188077" cy="273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Teardrop-flowtrace.avi">
            <a:hlinkClick r:id="" action="ppaction://media"/>
            <a:extLst>
              <a:ext uri="{FF2B5EF4-FFF2-40B4-BE49-F238E27FC236}">
                <a16:creationId xmlns:a16="http://schemas.microsoft.com/office/drawing/2014/main" id="{A3B546E6-059D-F2DA-1970-C3411E6E2D07}"/>
              </a:ext>
            </a:extLst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56" y="3560025"/>
            <a:ext cx="4188077" cy="273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0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7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7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1C871-6128-0F8D-D26E-522A7EA9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3379DF3-79D7-FE1C-8D65-E466AF4D1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dirty="0"/>
              <a:t>Entrance Position and Number Affects Flushing</a:t>
            </a:r>
          </a:p>
        </p:txBody>
      </p:sp>
      <p:pic>
        <p:nvPicPr>
          <p:cNvPr id="2" name="Offset Entrance-flowtrace.avi">
            <a:hlinkClick r:id="" action="ppaction://media"/>
            <a:extLst>
              <a:ext uri="{FF2B5EF4-FFF2-40B4-BE49-F238E27FC236}">
                <a16:creationId xmlns:a16="http://schemas.microsoft.com/office/drawing/2014/main" id="{B2262169-CBF7-F3E5-D90A-EB6B61FFC31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8" y="1035572"/>
            <a:ext cx="3806245" cy="248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tr Entrance-flowtrace.avi">
            <a:hlinkClick r:id="" action="ppaction://media"/>
            <a:extLst>
              <a:ext uri="{FF2B5EF4-FFF2-40B4-BE49-F238E27FC236}">
                <a16:creationId xmlns:a16="http://schemas.microsoft.com/office/drawing/2014/main" id="{2F18EB97-11EC-8602-40B5-DA1569668B02}"/>
              </a:ext>
            </a:extLst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9" y="3670875"/>
            <a:ext cx="3806244" cy="248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5D7263-3C3B-472C-9DFE-134FA517E9E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282" t="35857" r="31003" b="32"/>
          <a:stretch/>
        </p:blipFill>
        <p:spPr>
          <a:xfrm>
            <a:off x="4330095" y="949123"/>
            <a:ext cx="2456725" cy="22437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B0F2D6-C0D1-6BC0-6D93-EFFA25745C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7076" y="3493954"/>
            <a:ext cx="2302647" cy="21627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F8B306-1765-210B-935C-27889B97D8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987" y="946140"/>
            <a:ext cx="1953362" cy="382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7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7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82A94-C798-8C5A-BE59-6A499721B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B3BB97CA-F02C-66B7-0531-EE45981BA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1269256"/>
            <a:ext cx="3865664" cy="4963605"/>
          </a:xfrm>
        </p:spPr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  <a:latin typeface="Arial" charset="0"/>
                <a:cs typeface="Arial" charset="0"/>
              </a:rPr>
              <a:t>This? – Poor flushing, highly reflective, awkward layout</a:t>
            </a:r>
          </a:p>
          <a:p>
            <a:endParaRPr lang="en-US" altLang="en-US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altLang="en-US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r>
              <a:rPr lang="en-US" altLang="en-US" dirty="0">
                <a:solidFill>
                  <a:schemeClr val="tx1"/>
                </a:solidFill>
                <a:latin typeface="Arial" charset="0"/>
                <a:cs typeface="Arial" charset="0"/>
              </a:rPr>
              <a:t>Or This? – Well flushing, calm water, efficient layout</a:t>
            </a:r>
            <a:endParaRPr lang="en-US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3807C918-DF01-27DF-B8F3-EDC360522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" y="156550"/>
            <a:ext cx="9144000" cy="801560"/>
          </a:xfrm>
        </p:spPr>
        <p:txBody>
          <a:bodyPr/>
          <a:lstStyle/>
          <a:p>
            <a:pPr eaLnBrk="1" hangingPunct="1"/>
            <a:r>
              <a:rPr lang="en-US" altLang="en-US" dirty="0"/>
              <a:t>Configure Your Marina for Efficiency, Security, Tranquility, High Quality, and Social Enjoyment</a:t>
            </a:r>
          </a:p>
        </p:txBody>
      </p:sp>
      <p:pic>
        <p:nvPicPr>
          <p:cNvPr id="2" name="Picture 15" descr="IMG0022">
            <a:extLst>
              <a:ext uri="{FF2B5EF4-FFF2-40B4-BE49-F238E27FC236}">
                <a16:creationId xmlns:a16="http://schemas.microsoft.com/office/drawing/2014/main" id="{4772D10C-3174-827C-419A-656D83191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5"/>
          <a:stretch>
            <a:fillRect/>
          </a:stretch>
        </p:blipFill>
        <p:spPr bwMode="auto">
          <a:xfrm>
            <a:off x="4699322" y="1307060"/>
            <a:ext cx="3964330" cy="222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Marina Services - Marina Pez Vela - Quepos, Costa Rica">
            <a:extLst>
              <a:ext uri="{FF2B5EF4-FFF2-40B4-BE49-F238E27FC236}">
                <a16:creationId xmlns:a16="http://schemas.microsoft.com/office/drawing/2014/main" id="{87A784D8-E2AB-E2ED-53B5-812C23117B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" t="11237"/>
          <a:stretch/>
        </p:blipFill>
        <p:spPr bwMode="auto">
          <a:xfrm>
            <a:off x="4699322" y="3732396"/>
            <a:ext cx="3964331" cy="226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809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331772" y="687823"/>
            <a:ext cx="8812227" cy="5552068"/>
          </a:xfrm>
        </p:spPr>
        <p:txBody>
          <a:bodyPr/>
          <a:lstStyle/>
          <a:p>
            <a:pPr marL="0" indent="0">
              <a:buFont typeface="Wingdings" charset="2"/>
              <a:buNone/>
            </a:pPr>
            <a:r>
              <a:rPr lang="en-US" altLang="en-US" sz="2200" dirty="0">
                <a:latin typeface="Arial" charset="0"/>
                <a:cs typeface="Arial" charset="0"/>
              </a:rPr>
              <a:t>Jack C. Cox, PE, BC.CE, BC.NE, BC.PE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Principal, Vice President of Engineering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Edgewater Resources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434 S Yellowstone Dr.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Suite 203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Madison, WI  53711</a:t>
            </a:r>
          </a:p>
          <a:p>
            <a:pPr marL="0" lvl="1" indent="0">
              <a:spcBef>
                <a:spcPts val="200"/>
              </a:spcBef>
              <a:buFont typeface="Arial" charset="0"/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lvl="1" indent="0"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608.716.3128 (office)  608.556.5377 (cell)</a:t>
            </a:r>
          </a:p>
          <a:p>
            <a:pPr marL="0" lvl="1" indent="0">
              <a:buFont typeface="Arial" charset="0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jcox@edgewaterresources.com</a:t>
            </a:r>
          </a:p>
        </p:txBody>
      </p:sp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331773" y="68698"/>
            <a:ext cx="8812227" cy="619125"/>
          </a:xfrm>
        </p:spPr>
        <p:txBody>
          <a:bodyPr/>
          <a:lstStyle/>
          <a:p>
            <a:pPr algn="l"/>
            <a:r>
              <a:rPr lang="en-US" altLang="en-US" dirty="0"/>
              <a:t>Contact Information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DF13B74-0208-99D0-A0F1-7C0CD580955A}"/>
              </a:ext>
            </a:extLst>
          </p:cNvPr>
          <p:cNvSpPr/>
          <p:nvPr/>
        </p:nvSpPr>
        <p:spPr>
          <a:xfrm>
            <a:off x="5906813" y="618109"/>
            <a:ext cx="2674186" cy="3809977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66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035F5-0F88-0196-F797-101E7851F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C632A3A9-E177-CEF4-BFB1-F3D52D80F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Water Movement in Rivers</a:t>
            </a:r>
          </a:p>
        </p:txBody>
      </p:sp>
      <p:pic>
        <p:nvPicPr>
          <p:cNvPr id="3" name="Picture 2" descr="A diagram of a curved road&#10;&#10;Description automatically generated">
            <a:extLst>
              <a:ext uri="{FF2B5EF4-FFF2-40B4-BE49-F238E27FC236}">
                <a16:creationId xmlns:a16="http://schemas.microsoft.com/office/drawing/2014/main" id="{0F62F559-1448-ACB6-8096-5F2130D950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7" y="848651"/>
            <a:ext cx="4001252" cy="49901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34E1341-7F5E-37EF-DF28-E500D09ED326}"/>
              </a:ext>
            </a:extLst>
          </p:cNvPr>
          <p:cNvGrpSpPr/>
          <p:nvPr/>
        </p:nvGrpSpPr>
        <p:grpSpPr>
          <a:xfrm>
            <a:off x="4285012" y="2067428"/>
            <a:ext cx="4723133" cy="2718127"/>
            <a:chOff x="4285012" y="2067428"/>
            <a:chExt cx="4723133" cy="271812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BD5EAEE-71F6-CAFC-F3B3-5C7B6155E772}"/>
                </a:ext>
              </a:extLst>
            </p:cNvPr>
            <p:cNvGrpSpPr/>
            <p:nvPr/>
          </p:nvGrpSpPr>
          <p:grpSpPr>
            <a:xfrm>
              <a:off x="4285012" y="2067428"/>
              <a:ext cx="4549401" cy="2718127"/>
              <a:chOff x="5830432" y="1783533"/>
              <a:chExt cx="5321663" cy="300985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27F8F273-8BC5-BCC3-07A2-C0FF1B1ADD83}"/>
                  </a:ext>
                </a:extLst>
              </p:cNvPr>
              <p:cNvGrpSpPr/>
              <p:nvPr/>
            </p:nvGrpSpPr>
            <p:grpSpPr>
              <a:xfrm>
                <a:off x="5830432" y="1783533"/>
                <a:ext cx="5321663" cy="3009851"/>
                <a:chOff x="5830432" y="1783533"/>
                <a:chExt cx="5321663" cy="3009851"/>
              </a:xfrm>
            </p:grpSpPr>
            <p:pic>
              <p:nvPicPr>
                <p:cNvPr id="8" name="Picture 7" descr="A diagram of a curved road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15E7F25D-EEDE-8B0D-F24B-61C0CECD38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652" t="-315" b="-1"/>
                <a:stretch/>
              </p:blipFill>
              <p:spPr bwMode="auto">
                <a:xfrm>
                  <a:off x="5830432" y="1783533"/>
                  <a:ext cx="5321663" cy="300985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B68D1DC6-17C5-CA01-665F-06B31F2A25C1}"/>
                    </a:ext>
                  </a:extLst>
                </p:cNvPr>
                <p:cNvSpPr/>
                <p:nvPr/>
              </p:nvSpPr>
              <p:spPr bwMode="auto">
                <a:xfrm>
                  <a:off x="8491263" y="3103075"/>
                  <a:ext cx="2660832" cy="9144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pic>
            <p:nvPicPr>
              <p:cNvPr id="6" name="Picture 5" descr="A diagram of a curved road&#10;&#10;Description automatically generated with medium confidence">
                <a:extLst>
                  <a:ext uri="{FF2B5EF4-FFF2-40B4-BE49-F238E27FC236}">
                    <a16:creationId xmlns:a16="http://schemas.microsoft.com/office/drawing/2014/main" id="{814DD96F-BB4C-C064-1CAD-A3BA70E970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434" t="32852" r="718" b="22716"/>
              <a:stretch/>
            </p:blipFill>
            <p:spPr bwMode="auto">
              <a:xfrm>
                <a:off x="7204019" y="3304301"/>
                <a:ext cx="2757252" cy="133312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FC0D143F-4BEB-90EB-5058-E4D5A10597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7048" t="3711" b="21052"/>
              <a:stretch/>
            </p:blipFill>
            <p:spPr>
              <a:xfrm>
                <a:off x="9012685" y="1796834"/>
                <a:ext cx="2114456" cy="1739064"/>
              </a:xfrm>
              <a:prstGeom prst="rect">
                <a:avLst/>
              </a:prstGeom>
            </p:spPr>
          </p:pic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8C4D251-4432-1616-688C-A43ACD8F508C}"/>
                </a:ext>
              </a:extLst>
            </p:cNvPr>
            <p:cNvSpPr/>
            <p:nvPr/>
          </p:nvSpPr>
          <p:spPr>
            <a:xfrm>
              <a:off x="6273864" y="3205513"/>
              <a:ext cx="731603" cy="288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DD1C5C5-43C3-2599-2D6D-2A3F25782FDB}"/>
                </a:ext>
              </a:extLst>
            </p:cNvPr>
            <p:cNvSpPr/>
            <p:nvPr/>
          </p:nvSpPr>
          <p:spPr>
            <a:xfrm>
              <a:off x="7727206" y="3646322"/>
              <a:ext cx="1128539" cy="5175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F1F69A4-0C5C-B758-8502-8542C69C716E}"/>
                </a:ext>
              </a:extLst>
            </p:cNvPr>
            <p:cNvSpPr/>
            <p:nvPr/>
          </p:nvSpPr>
          <p:spPr>
            <a:xfrm>
              <a:off x="8691824" y="3259076"/>
              <a:ext cx="316321" cy="1057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5696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2A953-A712-D4BD-F8C0-4E514B60D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6F010031-3CD4-3753-5FBC-2C651E94B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Understanding Rivers and Currents</a:t>
            </a:r>
          </a:p>
        </p:txBody>
      </p:sp>
      <p:pic>
        <p:nvPicPr>
          <p:cNvPr id="2" name="Picture 1" descr="A diagram of a worm&#10;&#10;Description automatically generated">
            <a:extLst>
              <a:ext uri="{FF2B5EF4-FFF2-40B4-BE49-F238E27FC236}">
                <a16:creationId xmlns:a16="http://schemas.microsoft.com/office/drawing/2014/main" id="{E0C72B4D-DD33-7AEE-8099-06195A0CA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41" y="610442"/>
            <a:ext cx="7062421" cy="299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AC0EA2-5E69-13C4-403C-80044EF04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08" y="3495497"/>
            <a:ext cx="4041970" cy="2858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6757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356C0-603E-D75A-41CC-F994E5F21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8E9DA4CA-0AE2-8463-E866-A1ED1807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27245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Need to think about the full boater experience from outside the harbor to inside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Approaching the marina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Entering/leaving the marina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Berthed in the marina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Environmental quality</a:t>
            </a:r>
          </a:p>
          <a:p>
            <a:pPr marL="0" indent="0" eaLnBrk="1" hangingPunct="1"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19E07AD4-8EB7-E7DE-C7F8-28FB4AE07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Design Considerations</a:t>
            </a:r>
          </a:p>
        </p:txBody>
      </p:sp>
      <p:pic>
        <p:nvPicPr>
          <p:cNvPr id="2" name="media.io_RASLAFAN">
            <a:hlinkClick r:id="" action="ppaction://media"/>
            <a:extLst>
              <a:ext uri="{FF2B5EF4-FFF2-40B4-BE49-F238E27FC236}">
                <a16:creationId xmlns:a16="http://schemas.microsoft.com/office/drawing/2014/main" id="{36AFB28E-F89D-6F50-9B24-44FA450706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42822" y="2764072"/>
            <a:ext cx="4370773" cy="327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7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1F573B-B24A-29F8-EB8B-2CDBA6F32B4D}"/>
              </a:ext>
            </a:extLst>
          </p:cNvPr>
          <p:cNvSpPr txBox="1">
            <a:spLocks/>
          </p:cNvSpPr>
          <p:nvPr/>
        </p:nvSpPr>
        <p:spPr bwMode="auto">
          <a:xfrm>
            <a:off x="685800" y="2267729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800000"/>
                </a:solidFill>
                <a:latin typeface="+mj-lt"/>
                <a:ea typeface="ヒラギノ角ゴ Pro W3" charset="-128"/>
                <a:cs typeface="ヒラギノ角ゴ Pro W3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800000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4950" dirty="0"/>
              <a:t>Approaching and Entering the Marina</a:t>
            </a:r>
          </a:p>
        </p:txBody>
      </p:sp>
    </p:spTree>
    <p:extLst>
      <p:ext uri="{BB962C8B-B14F-4D97-AF65-F5344CB8AC3E}">
        <p14:creationId xmlns:p14="http://schemas.microsoft.com/office/powerpoint/2010/main" val="3594318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BE254-FC3B-4AA0-C92F-0B95D04B1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sail directions">
            <a:extLst>
              <a:ext uri="{FF2B5EF4-FFF2-40B4-BE49-F238E27FC236}">
                <a16:creationId xmlns:a16="http://schemas.microsoft.com/office/drawing/2014/main" id="{60425A30-F73D-E91E-10C5-81D7F8FE3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" t="9103" r="23557" b="59172"/>
          <a:stretch>
            <a:fillRect/>
          </a:stretch>
        </p:blipFill>
        <p:spPr bwMode="auto">
          <a:xfrm>
            <a:off x="4485721" y="2984534"/>
            <a:ext cx="4658279" cy="270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2" descr="pic2">
            <a:extLst>
              <a:ext uri="{FF2B5EF4-FFF2-40B4-BE49-F238E27FC236}">
                <a16:creationId xmlns:a16="http://schemas.microsoft.com/office/drawing/2014/main" id="{A2FDE309-13B0-A421-934A-B2604630A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3" r="10753" b="50310"/>
          <a:stretch>
            <a:fillRect/>
          </a:stretch>
        </p:blipFill>
        <p:spPr bwMode="auto">
          <a:xfrm>
            <a:off x="5943745" y="384476"/>
            <a:ext cx="3114334" cy="2380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52682F1D-7DBF-E8A9-4474-4CE9C4229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775" y="815848"/>
            <a:ext cx="8707438" cy="4705721"/>
          </a:xfrm>
        </p:spPr>
        <p:txBody>
          <a:bodyPr/>
          <a:lstStyle/>
          <a:p>
            <a:r>
              <a:rPr lang="en-US" altLang="en-US" dirty="0">
                <a:latin typeface="Arial" charset="0"/>
                <a:cs typeface="Arial" charset="0"/>
              </a:rPr>
              <a:t>Power Boats (Ingress)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Poor steerage in following seas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Align approach 25°- 35° off wave angle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Sailboats (Egress)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Poor motive in head winds</a:t>
            </a:r>
          </a:p>
          <a:p>
            <a:pPr lvl="1"/>
            <a:r>
              <a:rPr lang="el-GR" sz="2400" b="0" i="0" dirty="0">
                <a:solidFill>
                  <a:srgbClr val="001D35"/>
                </a:solidFill>
                <a:effectLst/>
                <a:latin typeface="Google Sans"/>
              </a:rPr>
              <a:t>α</a:t>
            </a:r>
            <a:r>
              <a:rPr lang="en-US" altLang="en-US" dirty="0">
                <a:latin typeface="Arial" charset="0"/>
                <a:cs typeface="Arial" charset="0"/>
              </a:rPr>
              <a:t> &gt;45°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Design marina approach using 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quartering seas</a:t>
            </a:r>
          </a:p>
          <a:p>
            <a:r>
              <a:rPr lang="en-US" altLang="en-US" dirty="0">
                <a:latin typeface="Arial" charset="0"/>
                <a:cs typeface="Arial" charset="0"/>
              </a:rPr>
              <a:t>Do not require maneuvering</a:t>
            </a:r>
            <a:br>
              <a:rPr lang="en-US" altLang="en-US" dirty="0">
                <a:latin typeface="Arial" charset="0"/>
                <a:cs typeface="Arial" charset="0"/>
              </a:rPr>
            </a:br>
            <a:r>
              <a:rPr lang="en-US" altLang="en-US" dirty="0">
                <a:latin typeface="Arial" charset="0"/>
                <a:cs typeface="Arial" charset="0"/>
              </a:rPr>
              <a:t>turns through entrance – </a:t>
            </a:r>
            <a:br>
              <a:rPr lang="en-US" altLang="en-US" dirty="0">
                <a:latin typeface="Arial" charset="0"/>
                <a:cs typeface="Arial" charset="0"/>
              </a:rPr>
            </a:b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6145" name="Title 1">
            <a:extLst>
              <a:ext uri="{FF2B5EF4-FFF2-40B4-BE49-F238E27FC236}">
                <a16:creationId xmlns:a16="http://schemas.microsoft.com/office/drawing/2014/main" id="{63DBB05E-D266-7FA5-0B6C-493520E16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8"/>
            <a:ext cx="9144000" cy="51752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Harbor Ingress/Egress Needs</a:t>
            </a:r>
          </a:p>
        </p:txBody>
      </p:sp>
    </p:spTree>
    <p:extLst>
      <p:ext uri="{BB962C8B-B14F-4D97-AF65-F5344CB8AC3E}">
        <p14:creationId xmlns:p14="http://schemas.microsoft.com/office/powerpoint/2010/main" val="905890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9895</TotalTime>
  <Words>1556</Words>
  <Application>Microsoft Office PowerPoint</Application>
  <PresentationFormat>On-screen Show (4:3)</PresentationFormat>
  <Paragraphs>471</Paragraphs>
  <Slides>48</Slides>
  <Notes>5</Notes>
  <HiddenSlides>0</HiddenSlides>
  <MMClips>13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Calibri</vt:lpstr>
      <vt:lpstr>Google Sans</vt:lpstr>
      <vt:lpstr>Lucida Grande</vt:lpstr>
      <vt:lpstr>Times New Roman</vt:lpstr>
      <vt:lpstr>Wingdings</vt:lpstr>
      <vt:lpstr>Office Theme</vt:lpstr>
      <vt:lpstr>Bitmap Image</vt:lpstr>
      <vt:lpstr>A Basis of Design for Marinas Docks and Marinas™</vt:lpstr>
      <vt:lpstr>PowerPoint Presentation</vt:lpstr>
      <vt:lpstr>Water Movement in a Wave</vt:lpstr>
      <vt:lpstr>Wavelength: Water Depth Look-Up Table</vt:lpstr>
      <vt:lpstr>Water Movement in Rivers</vt:lpstr>
      <vt:lpstr>Understanding Rivers and Currents</vt:lpstr>
      <vt:lpstr>Design Considerations</vt:lpstr>
      <vt:lpstr>PowerPoint Presentation</vt:lpstr>
      <vt:lpstr>Harbor Ingress/Egress Needs</vt:lpstr>
      <vt:lpstr>Recognize the Highest Safety Risk is in a Marina Entrance and Approach</vt:lpstr>
      <vt:lpstr>Control Agitation at Entrances</vt:lpstr>
      <vt:lpstr>Protection Must be 3-Dimensional</vt:lpstr>
      <vt:lpstr>Protection Needs are Proportional  to Wavelength</vt:lpstr>
      <vt:lpstr>Harbor Entrance Criteria</vt:lpstr>
      <vt:lpstr>Idealized Harbor Entrance</vt:lpstr>
      <vt:lpstr>Best Practice Marina Examples</vt:lpstr>
      <vt:lpstr>PowerPoint Presentation</vt:lpstr>
      <vt:lpstr>Basin Agitation: Small Craft Berthing</vt:lpstr>
      <vt:lpstr>Basin Agitation: Small Craft Berthing</vt:lpstr>
      <vt:lpstr>“Excellent” vs. “Good” vs.  “Moderate” Berthing</vt:lpstr>
      <vt:lpstr>PowerPoint Presentation</vt:lpstr>
      <vt:lpstr>Slip Alignment with Wind/Current Affects Design Loads</vt:lpstr>
      <vt:lpstr>Slip Alignment with Wind/Current Affects Design Loads</vt:lpstr>
      <vt:lpstr>PowerPoint Presentation</vt:lpstr>
      <vt:lpstr>Channel Width Requirements</vt:lpstr>
      <vt:lpstr>Navigation: Basic Vessel Clearance Needs</vt:lpstr>
      <vt:lpstr>The “Why” For Channel Widths</vt:lpstr>
      <vt:lpstr>Navigation: Vessel Turning Capability</vt:lpstr>
      <vt:lpstr>Navigation: Steerage in Turns</vt:lpstr>
      <vt:lpstr>Maneuvering in Bends</vt:lpstr>
      <vt:lpstr>Straight Segments Needed Between Curves</vt:lpstr>
      <vt:lpstr>PowerPoint Presentation</vt:lpstr>
      <vt:lpstr>Understand the Form and Scale Needed to  Provide Protection</vt:lpstr>
      <vt:lpstr>Balance Storm Wave Protection with Project Cost/Footprint Needs</vt:lpstr>
      <vt:lpstr>Wave Attenuator Concepts</vt:lpstr>
      <vt:lpstr>Attenuator Types: Single Fence</vt:lpstr>
      <vt:lpstr>Attenuator Types: Double Fence (Pi)</vt:lpstr>
      <vt:lpstr>Wave Attenuator: Prisms</vt:lpstr>
      <vt:lpstr>Wave Power Transmission Past an Attenuator</vt:lpstr>
      <vt:lpstr>Storm Wave Protection to Meet  Agitation Goals</vt:lpstr>
      <vt:lpstr>General Performance Expectations for a Floating Wave Attenuator</vt:lpstr>
      <vt:lpstr>Wave Attenuator for Longer Periods</vt:lpstr>
      <vt:lpstr>PowerPoint Presentation</vt:lpstr>
      <vt:lpstr>Basin Proportions Control Flushing</vt:lpstr>
      <vt:lpstr>Basin Shape Enhances Circulation</vt:lpstr>
      <vt:lpstr>Entrance Position and Number Affects Flushing</vt:lpstr>
      <vt:lpstr>Configure Your Marina for Efficiency, Security, Tranquility, High Quality, and Social Enjoyment</vt:lpstr>
      <vt:lpstr>Contact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Master for Engineering Professional Development</dc:title>
  <dc:creator>James Tinjum</dc:creator>
  <cp:lastModifiedBy>Jack Cox</cp:lastModifiedBy>
  <cp:revision>88</cp:revision>
  <dcterms:created xsi:type="dcterms:W3CDTF">2015-12-13T23:12:01Z</dcterms:created>
  <dcterms:modified xsi:type="dcterms:W3CDTF">2024-11-20T21:20:59Z</dcterms:modified>
</cp:coreProperties>
</file>