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319" r:id="rId4"/>
    <p:sldId id="256" r:id="rId5"/>
    <p:sldId id="261" r:id="rId6"/>
    <p:sldId id="257" r:id="rId7"/>
    <p:sldId id="259" r:id="rId8"/>
    <p:sldId id="258" r:id="rId9"/>
    <p:sldId id="260" r:id="rId10"/>
    <p:sldId id="262" r:id="rId11"/>
    <p:sldId id="320" r:id="rId12"/>
    <p:sldId id="321" r:id="rId13"/>
    <p:sldId id="322" r:id="rId14"/>
    <p:sldId id="323" r:id="rId15"/>
    <p:sldId id="3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A9345-785B-4107-945E-8DD45CD73F99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237127C-D967-4338-9C83-07FF8F95AAF8}">
      <dgm:prSet/>
      <dgm:spPr/>
      <dgm:t>
        <a:bodyPr/>
        <a:lstStyle/>
        <a:p>
          <a:r>
            <a:rPr lang="en-US"/>
            <a:t>Wet and Dry Storage</a:t>
          </a:r>
        </a:p>
      </dgm:t>
    </dgm:pt>
    <dgm:pt modelId="{E49FBC50-3518-4B05-9A0A-7E8CCC6B220B}" type="parTrans" cxnId="{DF3AC1C0-FB61-4320-B0DE-DBF7F4F24343}">
      <dgm:prSet/>
      <dgm:spPr/>
      <dgm:t>
        <a:bodyPr/>
        <a:lstStyle/>
        <a:p>
          <a:endParaRPr lang="en-US"/>
        </a:p>
      </dgm:t>
    </dgm:pt>
    <dgm:pt modelId="{7FF8FF92-F8E0-4DF3-A694-BFFFEF3DA372}" type="sibTrans" cxnId="{DF3AC1C0-FB61-4320-B0DE-DBF7F4F24343}">
      <dgm:prSet/>
      <dgm:spPr/>
      <dgm:t>
        <a:bodyPr/>
        <a:lstStyle/>
        <a:p>
          <a:endParaRPr lang="en-US"/>
        </a:p>
      </dgm:t>
    </dgm:pt>
    <dgm:pt modelId="{BA7CCAE0-868C-4C65-BF24-F947E710CC60}">
      <dgm:prSet/>
      <dgm:spPr/>
      <dgm:t>
        <a:bodyPr/>
        <a:lstStyle/>
        <a:p>
          <a:r>
            <a:rPr lang="en-US"/>
            <a:t>Rental Boats</a:t>
          </a:r>
        </a:p>
      </dgm:t>
    </dgm:pt>
    <dgm:pt modelId="{71484EC2-920A-44CE-8432-EFB1563FB5E3}" type="parTrans" cxnId="{C0A40FB4-9FB8-4A60-A16E-EE2D62CA13A8}">
      <dgm:prSet/>
      <dgm:spPr/>
      <dgm:t>
        <a:bodyPr/>
        <a:lstStyle/>
        <a:p>
          <a:endParaRPr lang="en-US"/>
        </a:p>
      </dgm:t>
    </dgm:pt>
    <dgm:pt modelId="{5251AA27-D144-4CC2-9E76-AED5F5CD96A7}" type="sibTrans" cxnId="{C0A40FB4-9FB8-4A60-A16E-EE2D62CA13A8}">
      <dgm:prSet/>
      <dgm:spPr/>
      <dgm:t>
        <a:bodyPr/>
        <a:lstStyle/>
        <a:p>
          <a:endParaRPr lang="en-US"/>
        </a:p>
      </dgm:t>
    </dgm:pt>
    <dgm:pt modelId="{051D7AA4-185C-49B8-9E3F-47A6949DD6C9}">
      <dgm:prSet/>
      <dgm:spPr/>
      <dgm:t>
        <a:bodyPr/>
        <a:lstStyle/>
        <a:p>
          <a:r>
            <a:rPr lang="en-US"/>
            <a:t>Fuel Sales</a:t>
          </a:r>
        </a:p>
      </dgm:t>
    </dgm:pt>
    <dgm:pt modelId="{5D35F207-B1AF-4A86-9638-5E9BF6B9CA67}" type="parTrans" cxnId="{9F0182A5-97C4-4F33-963C-C24FC0BD61BE}">
      <dgm:prSet/>
      <dgm:spPr/>
      <dgm:t>
        <a:bodyPr/>
        <a:lstStyle/>
        <a:p>
          <a:endParaRPr lang="en-US"/>
        </a:p>
      </dgm:t>
    </dgm:pt>
    <dgm:pt modelId="{F43F4B0D-6DD3-483D-AF52-7AD33B0BD61D}" type="sibTrans" cxnId="{9F0182A5-97C4-4F33-963C-C24FC0BD61BE}">
      <dgm:prSet/>
      <dgm:spPr/>
      <dgm:t>
        <a:bodyPr/>
        <a:lstStyle/>
        <a:p>
          <a:endParaRPr lang="en-US"/>
        </a:p>
      </dgm:t>
    </dgm:pt>
    <dgm:pt modelId="{2D99A9FD-4823-49A3-8575-C8AC6120AD25}">
      <dgm:prSet/>
      <dgm:spPr/>
      <dgm:t>
        <a:bodyPr/>
        <a:lstStyle/>
        <a:p>
          <a:r>
            <a:rPr lang="en-US"/>
            <a:t>Ship Store</a:t>
          </a:r>
        </a:p>
      </dgm:t>
    </dgm:pt>
    <dgm:pt modelId="{3046401A-BD84-41B4-9D22-DADFA6113343}" type="parTrans" cxnId="{314259AD-06ED-4518-B523-60E9F0339A4A}">
      <dgm:prSet/>
      <dgm:spPr/>
      <dgm:t>
        <a:bodyPr/>
        <a:lstStyle/>
        <a:p>
          <a:endParaRPr lang="en-US"/>
        </a:p>
      </dgm:t>
    </dgm:pt>
    <dgm:pt modelId="{46E13B45-E493-4558-93B7-3B6E6717C611}" type="sibTrans" cxnId="{314259AD-06ED-4518-B523-60E9F0339A4A}">
      <dgm:prSet/>
      <dgm:spPr/>
      <dgm:t>
        <a:bodyPr/>
        <a:lstStyle/>
        <a:p>
          <a:endParaRPr lang="en-US"/>
        </a:p>
      </dgm:t>
    </dgm:pt>
    <dgm:pt modelId="{5DDD22DB-04F0-4D02-8723-88D523FA5574}">
      <dgm:prSet/>
      <dgm:spPr/>
      <dgm:t>
        <a:bodyPr/>
        <a:lstStyle/>
        <a:p>
          <a:r>
            <a:rPr lang="en-US"/>
            <a:t>Upland Cabins</a:t>
          </a:r>
        </a:p>
      </dgm:t>
    </dgm:pt>
    <dgm:pt modelId="{DB79E52B-494E-44D5-8489-E7EADD0C08EB}" type="parTrans" cxnId="{5A88CC20-A007-4518-95CB-8C6D8EDBECA8}">
      <dgm:prSet/>
      <dgm:spPr/>
      <dgm:t>
        <a:bodyPr/>
        <a:lstStyle/>
        <a:p>
          <a:endParaRPr lang="en-US"/>
        </a:p>
      </dgm:t>
    </dgm:pt>
    <dgm:pt modelId="{E461BC92-25C0-4D6A-A032-71BD495D5E65}" type="sibTrans" cxnId="{5A88CC20-A007-4518-95CB-8C6D8EDBECA8}">
      <dgm:prSet/>
      <dgm:spPr/>
      <dgm:t>
        <a:bodyPr/>
        <a:lstStyle/>
        <a:p>
          <a:endParaRPr lang="en-US"/>
        </a:p>
      </dgm:t>
    </dgm:pt>
    <dgm:pt modelId="{2303EAD9-60D5-4A93-87F0-9E4901AECAAB}">
      <dgm:prSet/>
      <dgm:spPr/>
      <dgm:t>
        <a:bodyPr/>
        <a:lstStyle/>
        <a:p>
          <a:r>
            <a:rPr lang="en-US"/>
            <a:t>Camping</a:t>
          </a:r>
        </a:p>
      </dgm:t>
    </dgm:pt>
    <dgm:pt modelId="{B5A01177-64E7-4EB0-A3AA-2193191FE29F}" type="parTrans" cxnId="{42C96CA3-538D-4B35-BE4F-51EAE5738AAD}">
      <dgm:prSet/>
      <dgm:spPr/>
      <dgm:t>
        <a:bodyPr/>
        <a:lstStyle/>
        <a:p>
          <a:endParaRPr lang="en-US"/>
        </a:p>
      </dgm:t>
    </dgm:pt>
    <dgm:pt modelId="{FD40F756-41C1-4E57-9655-865A7FB5F56D}" type="sibTrans" cxnId="{42C96CA3-538D-4B35-BE4F-51EAE5738AAD}">
      <dgm:prSet/>
      <dgm:spPr/>
      <dgm:t>
        <a:bodyPr/>
        <a:lstStyle/>
        <a:p>
          <a:endParaRPr lang="en-US"/>
        </a:p>
      </dgm:t>
    </dgm:pt>
    <dgm:pt modelId="{A672748F-28A3-4D3B-8E76-6CC32A14E83E}">
      <dgm:prSet/>
      <dgm:spPr/>
      <dgm:t>
        <a:bodyPr/>
        <a:lstStyle/>
        <a:p>
          <a:r>
            <a:rPr lang="en-US"/>
            <a:t>Restaurant</a:t>
          </a:r>
        </a:p>
      </dgm:t>
    </dgm:pt>
    <dgm:pt modelId="{34F6EFA6-0190-4F1B-8236-9EEBCA43338D}" type="parTrans" cxnId="{D801F67F-D1BE-4C59-A1DC-870EA21C0E51}">
      <dgm:prSet/>
      <dgm:spPr/>
      <dgm:t>
        <a:bodyPr/>
        <a:lstStyle/>
        <a:p>
          <a:endParaRPr lang="en-US"/>
        </a:p>
      </dgm:t>
    </dgm:pt>
    <dgm:pt modelId="{4D2A78A8-82C8-40B7-9EB7-19476E830C50}" type="sibTrans" cxnId="{D801F67F-D1BE-4C59-A1DC-870EA21C0E51}">
      <dgm:prSet/>
      <dgm:spPr/>
      <dgm:t>
        <a:bodyPr/>
        <a:lstStyle/>
        <a:p>
          <a:endParaRPr lang="en-US"/>
        </a:p>
      </dgm:t>
    </dgm:pt>
    <dgm:pt modelId="{242C7BFD-96DA-4806-94FC-E33061203E7E}" type="pres">
      <dgm:prSet presAssocID="{647A9345-785B-4107-945E-8DD45CD73F99}" presName="compositeShape" presStyleCnt="0">
        <dgm:presLayoutVars>
          <dgm:chMax val="7"/>
          <dgm:dir/>
          <dgm:resizeHandles val="exact"/>
        </dgm:presLayoutVars>
      </dgm:prSet>
      <dgm:spPr/>
    </dgm:pt>
    <dgm:pt modelId="{717BE762-CA4B-4BC2-99A8-CF7479051649}" type="pres">
      <dgm:prSet presAssocID="{647A9345-785B-4107-945E-8DD45CD73F99}" presName="wedge1" presStyleLbl="node1" presStyleIdx="0" presStyleCnt="7"/>
      <dgm:spPr/>
    </dgm:pt>
    <dgm:pt modelId="{E9B3195E-6DA2-40C5-9A5E-F93015935084}" type="pres">
      <dgm:prSet presAssocID="{647A9345-785B-4107-945E-8DD45CD73F99}" presName="dummy1a" presStyleCnt="0"/>
      <dgm:spPr/>
    </dgm:pt>
    <dgm:pt modelId="{F7AB40C0-23A8-48BC-BD0E-E04832FF48EE}" type="pres">
      <dgm:prSet presAssocID="{647A9345-785B-4107-945E-8DD45CD73F99}" presName="dummy1b" presStyleCnt="0"/>
      <dgm:spPr/>
    </dgm:pt>
    <dgm:pt modelId="{471BBEC1-48AB-4E74-9541-AD52C3FFF90B}" type="pres">
      <dgm:prSet presAssocID="{647A9345-785B-4107-945E-8DD45CD73F99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31912E80-C83D-49DA-95BE-33B707284052}" type="pres">
      <dgm:prSet presAssocID="{647A9345-785B-4107-945E-8DD45CD73F99}" presName="wedge2" presStyleLbl="node1" presStyleIdx="1" presStyleCnt="7"/>
      <dgm:spPr/>
    </dgm:pt>
    <dgm:pt modelId="{97D44CDC-0ED3-4DCD-BE43-ABA96FABEEA8}" type="pres">
      <dgm:prSet presAssocID="{647A9345-785B-4107-945E-8DD45CD73F99}" presName="dummy2a" presStyleCnt="0"/>
      <dgm:spPr/>
    </dgm:pt>
    <dgm:pt modelId="{0F38E466-9875-4613-AAA2-E13F1F4FC796}" type="pres">
      <dgm:prSet presAssocID="{647A9345-785B-4107-945E-8DD45CD73F99}" presName="dummy2b" presStyleCnt="0"/>
      <dgm:spPr/>
    </dgm:pt>
    <dgm:pt modelId="{46E9F593-E4AA-4FEA-A3DC-2DDD2B3D305E}" type="pres">
      <dgm:prSet presAssocID="{647A9345-785B-4107-945E-8DD45CD73F99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B7318C14-2F5C-4A70-AC1A-5C9F4C5970AF}" type="pres">
      <dgm:prSet presAssocID="{647A9345-785B-4107-945E-8DD45CD73F99}" presName="wedge3" presStyleLbl="node1" presStyleIdx="2" presStyleCnt="7"/>
      <dgm:spPr/>
    </dgm:pt>
    <dgm:pt modelId="{35E6B131-D878-4682-B49C-FBA55A1CB53D}" type="pres">
      <dgm:prSet presAssocID="{647A9345-785B-4107-945E-8DD45CD73F99}" presName="dummy3a" presStyleCnt="0"/>
      <dgm:spPr/>
    </dgm:pt>
    <dgm:pt modelId="{668AD5DF-06BB-49BE-B05A-BFAE79CA6548}" type="pres">
      <dgm:prSet presAssocID="{647A9345-785B-4107-945E-8DD45CD73F99}" presName="dummy3b" presStyleCnt="0"/>
      <dgm:spPr/>
    </dgm:pt>
    <dgm:pt modelId="{83C83345-8ABA-44F2-B6CC-FDF0AE0F4333}" type="pres">
      <dgm:prSet presAssocID="{647A9345-785B-4107-945E-8DD45CD73F99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B219C8EE-A91C-4A5D-9909-F48A28BC1FAB}" type="pres">
      <dgm:prSet presAssocID="{647A9345-785B-4107-945E-8DD45CD73F99}" presName="wedge4" presStyleLbl="node1" presStyleIdx="3" presStyleCnt="7"/>
      <dgm:spPr/>
    </dgm:pt>
    <dgm:pt modelId="{68CC42AB-245E-41AC-86F1-C87004D8268C}" type="pres">
      <dgm:prSet presAssocID="{647A9345-785B-4107-945E-8DD45CD73F99}" presName="dummy4a" presStyleCnt="0"/>
      <dgm:spPr/>
    </dgm:pt>
    <dgm:pt modelId="{565295F7-5DB8-4940-8807-CF33F4EA62DA}" type="pres">
      <dgm:prSet presAssocID="{647A9345-785B-4107-945E-8DD45CD73F99}" presName="dummy4b" presStyleCnt="0"/>
      <dgm:spPr/>
    </dgm:pt>
    <dgm:pt modelId="{BE28DCA7-A937-42A6-801D-A5DE00C67B17}" type="pres">
      <dgm:prSet presAssocID="{647A9345-785B-4107-945E-8DD45CD73F99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C91F5CF1-536F-4926-8963-BC80F8C5845C}" type="pres">
      <dgm:prSet presAssocID="{647A9345-785B-4107-945E-8DD45CD73F99}" presName="wedge5" presStyleLbl="node1" presStyleIdx="4" presStyleCnt="7"/>
      <dgm:spPr/>
    </dgm:pt>
    <dgm:pt modelId="{1E1F4698-532B-4049-861D-30C7D2C5D98A}" type="pres">
      <dgm:prSet presAssocID="{647A9345-785B-4107-945E-8DD45CD73F99}" presName="dummy5a" presStyleCnt="0"/>
      <dgm:spPr/>
    </dgm:pt>
    <dgm:pt modelId="{5A75F647-5DEF-4E01-A6C8-623C0C8D6C50}" type="pres">
      <dgm:prSet presAssocID="{647A9345-785B-4107-945E-8DD45CD73F99}" presName="dummy5b" presStyleCnt="0"/>
      <dgm:spPr/>
    </dgm:pt>
    <dgm:pt modelId="{FEEBCF7F-608F-46A3-AF9F-183B20CFDF06}" type="pres">
      <dgm:prSet presAssocID="{647A9345-785B-4107-945E-8DD45CD73F99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5E54A180-0660-4334-B21C-921D590D6E37}" type="pres">
      <dgm:prSet presAssocID="{647A9345-785B-4107-945E-8DD45CD73F99}" presName="wedge6" presStyleLbl="node1" presStyleIdx="5" presStyleCnt="7"/>
      <dgm:spPr/>
    </dgm:pt>
    <dgm:pt modelId="{50987DC0-9C9C-4DFF-ADDE-A4B16C0F617B}" type="pres">
      <dgm:prSet presAssocID="{647A9345-785B-4107-945E-8DD45CD73F99}" presName="dummy6a" presStyleCnt="0"/>
      <dgm:spPr/>
    </dgm:pt>
    <dgm:pt modelId="{FDD1276B-0221-44DD-B5B0-E57DFAB6CC02}" type="pres">
      <dgm:prSet presAssocID="{647A9345-785B-4107-945E-8DD45CD73F99}" presName="dummy6b" presStyleCnt="0"/>
      <dgm:spPr/>
    </dgm:pt>
    <dgm:pt modelId="{FCE4363E-0CCA-4D79-973F-70B2967F7A93}" type="pres">
      <dgm:prSet presAssocID="{647A9345-785B-4107-945E-8DD45CD73F99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8EA74E33-BD3B-4BCF-ABF9-711CBC77258A}" type="pres">
      <dgm:prSet presAssocID="{647A9345-785B-4107-945E-8DD45CD73F99}" presName="wedge7" presStyleLbl="node1" presStyleIdx="6" presStyleCnt="7"/>
      <dgm:spPr/>
    </dgm:pt>
    <dgm:pt modelId="{9E7B16E1-F2E8-4216-AC64-24D685969BA8}" type="pres">
      <dgm:prSet presAssocID="{647A9345-785B-4107-945E-8DD45CD73F99}" presName="dummy7a" presStyleCnt="0"/>
      <dgm:spPr/>
    </dgm:pt>
    <dgm:pt modelId="{0DD44550-25D0-469F-92BB-7B1B0C7705DC}" type="pres">
      <dgm:prSet presAssocID="{647A9345-785B-4107-945E-8DD45CD73F99}" presName="dummy7b" presStyleCnt="0"/>
      <dgm:spPr/>
    </dgm:pt>
    <dgm:pt modelId="{1EEDF86A-675B-4BC1-A255-58B7D46C760B}" type="pres">
      <dgm:prSet presAssocID="{647A9345-785B-4107-945E-8DD45CD73F99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89BC8C9C-695A-4023-BE8D-FEC1B6F95D6D}" type="pres">
      <dgm:prSet presAssocID="{7FF8FF92-F8E0-4DF3-A694-BFFFEF3DA372}" presName="arrowWedge1" presStyleLbl="fgSibTrans2D1" presStyleIdx="0" presStyleCnt="7"/>
      <dgm:spPr/>
    </dgm:pt>
    <dgm:pt modelId="{B207361E-A121-4DEC-85E4-5948BC95F683}" type="pres">
      <dgm:prSet presAssocID="{5251AA27-D144-4CC2-9E76-AED5F5CD96A7}" presName="arrowWedge2" presStyleLbl="fgSibTrans2D1" presStyleIdx="1" presStyleCnt="7"/>
      <dgm:spPr/>
    </dgm:pt>
    <dgm:pt modelId="{C950D84B-B2D6-4155-A697-BDDBB48EFFE0}" type="pres">
      <dgm:prSet presAssocID="{F43F4B0D-6DD3-483D-AF52-7AD33B0BD61D}" presName="arrowWedge3" presStyleLbl="fgSibTrans2D1" presStyleIdx="2" presStyleCnt="7"/>
      <dgm:spPr/>
    </dgm:pt>
    <dgm:pt modelId="{4FC2CA59-F8D6-45CE-B13F-5D090724C645}" type="pres">
      <dgm:prSet presAssocID="{46E13B45-E493-4558-93B7-3B6E6717C611}" presName="arrowWedge4" presStyleLbl="fgSibTrans2D1" presStyleIdx="3" presStyleCnt="7"/>
      <dgm:spPr/>
    </dgm:pt>
    <dgm:pt modelId="{91F1FD9D-A900-4FC6-B6E1-27A980B0F1E6}" type="pres">
      <dgm:prSet presAssocID="{E461BC92-25C0-4D6A-A032-71BD495D5E65}" presName="arrowWedge5" presStyleLbl="fgSibTrans2D1" presStyleIdx="4" presStyleCnt="7"/>
      <dgm:spPr/>
    </dgm:pt>
    <dgm:pt modelId="{821FAA16-A455-4A45-B9CF-EF90D4116115}" type="pres">
      <dgm:prSet presAssocID="{FD40F756-41C1-4E57-9655-865A7FB5F56D}" presName="arrowWedge6" presStyleLbl="fgSibTrans2D1" presStyleIdx="5" presStyleCnt="7"/>
      <dgm:spPr/>
    </dgm:pt>
    <dgm:pt modelId="{472C902D-AC9E-4619-B079-2C18731AB737}" type="pres">
      <dgm:prSet presAssocID="{4D2A78A8-82C8-40B7-9EB7-19476E830C50}" presName="arrowWedge7" presStyleLbl="fgSibTrans2D1" presStyleIdx="6" presStyleCnt="7"/>
      <dgm:spPr/>
    </dgm:pt>
  </dgm:ptLst>
  <dgm:cxnLst>
    <dgm:cxn modelId="{30094711-B49D-4816-A83F-68676DD62BCA}" type="presOf" srcId="{2D99A9FD-4823-49A3-8575-C8AC6120AD25}" destId="{BE28DCA7-A937-42A6-801D-A5DE00C67B17}" srcOrd="1" destOrd="0" presId="urn:microsoft.com/office/officeart/2005/8/layout/cycle8"/>
    <dgm:cxn modelId="{5A88CC20-A007-4518-95CB-8C6D8EDBECA8}" srcId="{647A9345-785B-4107-945E-8DD45CD73F99}" destId="{5DDD22DB-04F0-4D02-8723-88D523FA5574}" srcOrd="4" destOrd="0" parTransId="{DB79E52B-494E-44D5-8489-E7EADD0C08EB}" sibTransId="{E461BC92-25C0-4D6A-A032-71BD495D5E65}"/>
    <dgm:cxn modelId="{43E1C828-05FC-4546-9A62-CEA7BEAD745E}" type="presOf" srcId="{A672748F-28A3-4D3B-8E76-6CC32A14E83E}" destId="{1EEDF86A-675B-4BC1-A255-58B7D46C760B}" srcOrd="1" destOrd="0" presId="urn:microsoft.com/office/officeart/2005/8/layout/cycle8"/>
    <dgm:cxn modelId="{6B95AE3E-4134-4EEC-8B57-245C7D7BE85F}" type="presOf" srcId="{5DDD22DB-04F0-4D02-8723-88D523FA5574}" destId="{C91F5CF1-536F-4926-8963-BC80F8C5845C}" srcOrd="0" destOrd="0" presId="urn:microsoft.com/office/officeart/2005/8/layout/cycle8"/>
    <dgm:cxn modelId="{9CEC627C-347D-493B-AC0E-FB9D2C821ACF}" type="presOf" srcId="{4237127C-D967-4338-9C83-07FF8F95AAF8}" destId="{717BE762-CA4B-4BC2-99A8-CF7479051649}" srcOrd="0" destOrd="0" presId="urn:microsoft.com/office/officeart/2005/8/layout/cycle8"/>
    <dgm:cxn modelId="{D801F67F-D1BE-4C59-A1DC-870EA21C0E51}" srcId="{647A9345-785B-4107-945E-8DD45CD73F99}" destId="{A672748F-28A3-4D3B-8E76-6CC32A14E83E}" srcOrd="6" destOrd="0" parTransId="{34F6EFA6-0190-4F1B-8236-9EEBCA43338D}" sibTransId="{4D2A78A8-82C8-40B7-9EB7-19476E830C50}"/>
    <dgm:cxn modelId="{D1F02480-2297-4432-9B23-9EC490B33D36}" type="presOf" srcId="{4237127C-D967-4338-9C83-07FF8F95AAF8}" destId="{471BBEC1-48AB-4E74-9541-AD52C3FFF90B}" srcOrd="1" destOrd="0" presId="urn:microsoft.com/office/officeart/2005/8/layout/cycle8"/>
    <dgm:cxn modelId="{6821B48C-54D0-40FB-8992-B99FD1B552EB}" type="presOf" srcId="{2303EAD9-60D5-4A93-87F0-9E4901AECAAB}" destId="{FCE4363E-0CCA-4D79-973F-70B2967F7A93}" srcOrd="1" destOrd="0" presId="urn:microsoft.com/office/officeart/2005/8/layout/cycle8"/>
    <dgm:cxn modelId="{60D4D594-3ABF-4835-A3C7-69AFD30BD404}" type="presOf" srcId="{051D7AA4-185C-49B8-9E3F-47A6949DD6C9}" destId="{B7318C14-2F5C-4A70-AC1A-5C9F4C5970AF}" srcOrd="0" destOrd="0" presId="urn:microsoft.com/office/officeart/2005/8/layout/cycle8"/>
    <dgm:cxn modelId="{F93ABE97-1F24-492D-8F4F-4C58CEC630D0}" type="presOf" srcId="{5DDD22DB-04F0-4D02-8723-88D523FA5574}" destId="{FEEBCF7F-608F-46A3-AF9F-183B20CFDF06}" srcOrd="1" destOrd="0" presId="urn:microsoft.com/office/officeart/2005/8/layout/cycle8"/>
    <dgm:cxn modelId="{1227DD9D-12DE-4551-A419-B66E7761A137}" type="presOf" srcId="{2303EAD9-60D5-4A93-87F0-9E4901AECAAB}" destId="{5E54A180-0660-4334-B21C-921D590D6E37}" srcOrd="0" destOrd="0" presId="urn:microsoft.com/office/officeart/2005/8/layout/cycle8"/>
    <dgm:cxn modelId="{42C96CA3-538D-4B35-BE4F-51EAE5738AAD}" srcId="{647A9345-785B-4107-945E-8DD45CD73F99}" destId="{2303EAD9-60D5-4A93-87F0-9E4901AECAAB}" srcOrd="5" destOrd="0" parTransId="{B5A01177-64E7-4EB0-A3AA-2193191FE29F}" sibTransId="{FD40F756-41C1-4E57-9655-865A7FB5F56D}"/>
    <dgm:cxn modelId="{9F0182A5-97C4-4F33-963C-C24FC0BD61BE}" srcId="{647A9345-785B-4107-945E-8DD45CD73F99}" destId="{051D7AA4-185C-49B8-9E3F-47A6949DD6C9}" srcOrd="2" destOrd="0" parTransId="{5D35F207-B1AF-4A86-9638-5E9BF6B9CA67}" sibTransId="{F43F4B0D-6DD3-483D-AF52-7AD33B0BD61D}"/>
    <dgm:cxn modelId="{314259AD-06ED-4518-B523-60E9F0339A4A}" srcId="{647A9345-785B-4107-945E-8DD45CD73F99}" destId="{2D99A9FD-4823-49A3-8575-C8AC6120AD25}" srcOrd="3" destOrd="0" parTransId="{3046401A-BD84-41B4-9D22-DADFA6113343}" sibTransId="{46E13B45-E493-4558-93B7-3B6E6717C611}"/>
    <dgm:cxn modelId="{C0A40FB4-9FB8-4A60-A16E-EE2D62CA13A8}" srcId="{647A9345-785B-4107-945E-8DD45CD73F99}" destId="{BA7CCAE0-868C-4C65-BF24-F947E710CC60}" srcOrd="1" destOrd="0" parTransId="{71484EC2-920A-44CE-8432-EFB1563FB5E3}" sibTransId="{5251AA27-D144-4CC2-9E76-AED5F5CD96A7}"/>
    <dgm:cxn modelId="{C2D57DB7-7276-4DA5-B1DB-3130EF220BAA}" type="presOf" srcId="{647A9345-785B-4107-945E-8DD45CD73F99}" destId="{242C7BFD-96DA-4806-94FC-E33061203E7E}" srcOrd="0" destOrd="0" presId="urn:microsoft.com/office/officeart/2005/8/layout/cycle8"/>
    <dgm:cxn modelId="{DF3AC1C0-FB61-4320-B0DE-DBF7F4F24343}" srcId="{647A9345-785B-4107-945E-8DD45CD73F99}" destId="{4237127C-D967-4338-9C83-07FF8F95AAF8}" srcOrd="0" destOrd="0" parTransId="{E49FBC50-3518-4B05-9A0A-7E8CCC6B220B}" sibTransId="{7FF8FF92-F8E0-4DF3-A694-BFFFEF3DA372}"/>
    <dgm:cxn modelId="{9E883FCD-0BD1-4C31-8ED8-79D39C8BA78C}" type="presOf" srcId="{BA7CCAE0-868C-4C65-BF24-F947E710CC60}" destId="{46E9F593-E4AA-4FEA-A3DC-2DDD2B3D305E}" srcOrd="1" destOrd="0" presId="urn:microsoft.com/office/officeart/2005/8/layout/cycle8"/>
    <dgm:cxn modelId="{3FC2E4D9-CE51-4C08-818E-C3FF45A97058}" type="presOf" srcId="{A672748F-28A3-4D3B-8E76-6CC32A14E83E}" destId="{8EA74E33-BD3B-4BCF-ABF9-711CBC77258A}" srcOrd="0" destOrd="0" presId="urn:microsoft.com/office/officeart/2005/8/layout/cycle8"/>
    <dgm:cxn modelId="{50E8BCE1-B026-467C-8852-75ACAC0A5D87}" type="presOf" srcId="{051D7AA4-185C-49B8-9E3F-47A6949DD6C9}" destId="{83C83345-8ABA-44F2-B6CC-FDF0AE0F4333}" srcOrd="1" destOrd="0" presId="urn:microsoft.com/office/officeart/2005/8/layout/cycle8"/>
    <dgm:cxn modelId="{1B6CF8E4-3E40-46A7-B32B-F94336D45A26}" type="presOf" srcId="{BA7CCAE0-868C-4C65-BF24-F947E710CC60}" destId="{31912E80-C83D-49DA-95BE-33B707284052}" srcOrd="0" destOrd="0" presId="urn:microsoft.com/office/officeart/2005/8/layout/cycle8"/>
    <dgm:cxn modelId="{AD6BB8F6-7459-4980-A5C8-68B95E702F82}" type="presOf" srcId="{2D99A9FD-4823-49A3-8575-C8AC6120AD25}" destId="{B219C8EE-A91C-4A5D-9909-F48A28BC1FAB}" srcOrd="0" destOrd="0" presId="urn:microsoft.com/office/officeart/2005/8/layout/cycle8"/>
    <dgm:cxn modelId="{9953C367-9F8E-4484-B895-F8E849D84153}" type="presParOf" srcId="{242C7BFD-96DA-4806-94FC-E33061203E7E}" destId="{717BE762-CA4B-4BC2-99A8-CF7479051649}" srcOrd="0" destOrd="0" presId="urn:microsoft.com/office/officeart/2005/8/layout/cycle8"/>
    <dgm:cxn modelId="{30C870F5-85AD-43A4-8D3B-8030D426AF2A}" type="presParOf" srcId="{242C7BFD-96DA-4806-94FC-E33061203E7E}" destId="{E9B3195E-6DA2-40C5-9A5E-F93015935084}" srcOrd="1" destOrd="0" presId="urn:microsoft.com/office/officeart/2005/8/layout/cycle8"/>
    <dgm:cxn modelId="{187869D5-6C3E-4443-87C9-36040ACFE926}" type="presParOf" srcId="{242C7BFD-96DA-4806-94FC-E33061203E7E}" destId="{F7AB40C0-23A8-48BC-BD0E-E04832FF48EE}" srcOrd="2" destOrd="0" presId="urn:microsoft.com/office/officeart/2005/8/layout/cycle8"/>
    <dgm:cxn modelId="{9C18CF9A-8347-4666-B67F-9F3F0DF37096}" type="presParOf" srcId="{242C7BFD-96DA-4806-94FC-E33061203E7E}" destId="{471BBEC1-48AB-4E74-9541-AD52C3FFF90B}" srcOrd="3" destOrd="0" presId="urn:microsoft.com/office/officeart/2005/8/layout/cycle8"/>
    <dgm:cxn modelId="{DDFBB641-2B68-44FA-876C-A8BC11A48177}" type="presParOf" srcId="{242C7BFD-96DA-4806-94FC-E33061203E7E}" destId="{31912E80-C83D-49DA-95BE-33B707284052}" srcOrd="4" destOrd="0" presId="urn:microsoft.com/office/officeart/2005/8/layout/cycle8"/>
    <dgm:cxn modelId="{EE5FEE5A-ACFC-455D-BB60-5924BB747E63}" type="presParOf" srcId="{242C7BFD-96DA-4806-94FC-E33061203E7E}" destId="{97D44CDC-0ED3-4DCD-BE43-ABA96FABEEA8}" srcOrd="5" destOrd="0" presId="urn:microsoft.com/office/officeart/2005/8/layout/cycle8"/>
    <dgm:cxn modelId="{366FFB4F-4971-4B65-BFE3-38145FBB0D97}" type="presParOf" srcId="{242C7BFD-96DA-4806-94FC-E33061203E7E}" destId="{0F38E466-9875-4613-AAA2-E13F1F4FC796}" srcOrd="6" destOrd="0" presId="urn:microsoft.com/office/officeart/2005/8/layout/cycle8"/>
    <dgm:cxn modelId="{651E37C2-F751-4D5D-829C-377BBEBA98B1}" type="presParOf" srcId="{242C7BFD-96DA-4806-94FC-E33061203E7E}" destId="{46E9F593-E4AA-4FEA-A3DC-2DDD2B3D305E}" srcOrd="7" destOrd="0" presId="urn:microsoft.com/office/officeart/2005/8/layout/cycle8"/>
    <dgm:cxn modelId="{D29AE064-EF53-453A-988E-C29F311829CB}" type="presParOf" srcId="{242C7BFD-96DA-4806-94FC-E33061203E7E}" destId="{B7318C14-2F5C-4A70-AC1A-5C9F4C5970AF}" srcOrd="8" destOrd="0" presId="urn:microsoft.com/office/officeart/2005/8/layout/cycle8"/>
    <dgm:cxn modelId="{0DB72ACC-1957-41DF-B7F4-AF4B05907117}" type="presParOf" srcId="{242C7BFD-96DA-4806-94FC-E33061203E7E}" destId="{35E6B131-D878-4682-B49C-FBA55A1CB53D}" srcOrd="9" destOrd="0" presId="urn:microsoft.com/office/officeart/2005/8/layout/cycle8"/>
    <dgm:cxn modelId="{8E497800-8EDC-4EE5-B81F-B9F492836514}" type="presParOf" srcId="{242C7BFD-96DA-4806-94FC-E33061203E7E}" destId="{668AD5DF-06BB-49BE-B05A-BFAE79CA6548}" srcOrd="10" destOrd="0" presId="urn:microsoft.com/office/officeart/2005/8/layout/cycle8"/>
    <dgm:cxn modelId="{48CE3ED1-ACFD-4ED3-B512-7918785EADF6}" type="presParOf" srcId="{242C7BFD-96DA-4806-94FC-E33061203E7E}" destId="{83C83345-8ABA-44F2-B6CC-FDF0AE0F4333}" srcOrd="11" destOrd="0" presId="urn:microsoft.com/office/officeart/2005/8/layout/cycle8"/>
    <dgm:cxn modelId="{B33B412C-89C9-43B4-A38F-AC7CB07774DC}" type="presParOf" srcId="{242C7BFD-96DA-4806-94FC-E33061203E7E}" destId="{B219C8EE-A91C-4A5D-9909-F48A28BC1FAB}" srcOrd="12" destOrd="0" presId="urn:microsoft.com/office/officeart/2005/8/layout/cycle8"/>
    <dgm:cxn modelId="{FE057AB8-89CC-4459-88A0-7E7D6E2BB906}" type="presParOf" srcId="{242C7BFD-96DA-4806-94FC-E33061203E7E}" destId="{68CC42AB-245E-41AC-86F1-C87004D8268C}" srcOrd="13" destOrd="0" presId="urn:microsoft.com/office/officeart/2005/8/layout/cycle8"/>
    <dgm:cxn modelId="{BECE8A3E-20A6-4220-B255-495C27314666}" type="presParOf" srcId="{242C7BFD-96DA-4806-94FC-E33061203E7E}" destId="{565295F7-5DB8-4940-8807-CF33F4EA62DA}" srcOrd="14" destOrd="0" presId="urn:microsoft.com/office/officeart/2005/8/layout/cycle8"/>
    <dgm:cxn modelId="{F3D42DA5-E0D4-4110-8973-3A1229D52586}" type="presParOf" srcId="{242C7BFD-96DA-4806-94FC-E33061203E7E}" destId="{BE28DCA7-A937-42A6-801D-A5DE00C67B17}" srcOrd="15" destOrd="0" presId="urn:microsoft.com/office/officeart/2005/8/layout/cycle8"/>
    <dgm:cxn modelId="{6042B787-18B1-4DB7-B40D-82FCE768E4F4}" type="presParOf" srcId="{242C7BFD-96DA-4806-94FC-E33061203E7E}" destId="{C91F5CF1-536F-4926-8963-BC80F8C5845C}" srcOrd="16" destOrd="0" presId="urn:microsoft.com/office/officeart/2005/8/layout/cycle8"/>
    <dgm:cxn modelId="{678FA9A6-3239-4F67-A44F-719753CA2F4B}" type="presParOf" srcId="{242C7BFD-96DA-4806-94FC-E33061203E7E}" destId="{1E1F4698-532B-4049-861D-30C7D2C5D98A}" srcOrd="17" destOrd="0" presId="urn:microsoft.com/office/officeart/2005/8/layout/cycle8"/>
    <dgm:cxn modelId="{E4328E25-CD43-4F34-A9F2-7EE3DDCDFBDF}" type="presParOf" srcId="{242C7BFD-96DA-4806-94FC-E33061203E7E}" destId="{5A75F647-5DEF-4E01-A6C8-623C0C8D6C50}" srcOrd="18" destOrd="0" presId="urn:microsoft.com/office/officeart/2005/8/layout/cycle8"/>
    <dgm:cxn modelId="{3F20F7F4-DF0A-4821-A7F7-D9226C8F10BC}" type="presParOf" srcId="{242C7BFD-96DA-4806-94FC-E33061203E7E}" destId="{FEEBCF7F-608F-46A3-AF9F-183B20CFDF06}" srcOrd="19" destOrd="0" presId="urn:microsoft.com/office/officeart/2005/8/layout/cycle8"/>
    <dgm:cxn modelId="{741AF14E-1483-4AB1-8039-92D9E1F91184}" type="presParOf" srcId="{242C7BFD-96DA-4806-94FC-E33061203E7E}" destId="{5E54A180-0660-4334-B21C-921D590D6E37}" srcOrd="20" destOrd="0" presId="urn:microsoft.com/office/officeart/2005/8/layout/cycle8"/>
    <dgm:cxn modelId="{38040DB8-CA8B-4B4B-8C8C-21B4FD351A32}" type="presParOf" srcId="{242C7BFD-96DA-4806-94FC-E33061203E7E}" destId="{50987DC0-9C9C-4DFF-ADDE-A4B16C0F617B}" srcOrd="21" destOrd="0" presId="urn:microsoft.com/office/officeart/2005/8/layout/cycle8"/>
    <dgm:cxn modelId="{F1E38358-B175-412A-A87D-55DBE41979CC}" type="presParOf" srcId="{242C7BFD-96DA-4806-94FC-E33061203E7E}" destId="{FDD1276B-0221-44DD-B5B0-E57DFAB6CC02}" srcOrd="22" destOrd="0" presId="urn:microsoft.com/office/officeart/2005/8/layout/cycle8"/>
    <dgm:cxn modelId="{A06C32C8-A7A3-4EE9-AC9E-61B844F57F78}" type="presParOf" srcId="{242C7BFD-96DA-4806-94FC-E33061203E7E}" destId="{FCE4363E-0CCA-4D79-973F-70B2967F7A93}" srcOrd="23" destOrd="0" presId="urn:microsoft.com/office/officeart/2005/8/layout/cycle8"/>
    <dgm:cxn modelId="{EA999F62-7463-441F-B224-BB20033A5976}" type="presParOf" srcId="{242C7BFD-96DA-4806-94FC-E33061203E7E}" destId="{8EA74E33-BD3B-4BCF-ABF9-711CBC77258A}" srcOrd="24" destOrd="0" presId="urn:microsoft.com/office/officeart/2005/8/layout/cycle8"/>
    <dgm:cxn modelId="{A8CD522C-86BA-410B-8F16-CE166E8AAC67}" type="presParOf" srcId="{242C7BFD-96DA-4806-94FC-E33061203E7E}" destId="{9E7B16E1-F2E8-4216-AC64-24D685969BA8}" srcOrd="25" destOrd="0" presId="urn:microsoft.com/office/officeart/2005/8/layout/cycle8"/>
    <dgm:cxn modelId="{F244C748-A58F-401A-9801-EF78D89F037F}" type="presParOf" srcId="{242C7BFD-96DA-4806-94FC-E33061203E7E}" destId="{0DD44550-25D0-469F-92BB-7B1B0C7705DC}" srcOrd="26" destOrd="0" presId="urn:microsoft.com/office/officeart/2005/8/layout/cycle8"/>
    <dgm:cxn modelId="{C2A36A24-47D7-4D70-8B04-45F74B80DA10}" type="presParOf" srcId="{242C7BFD-96DA-4806-94FC-E33061203E7E}" destId="{1EEDF86A-675B-4BC1-A255-58B7D46C760B}" srcOrd="27" destOrd="0" presId="urn:microsoft.com/office/officeart/2005/8/layout/cycle8"/>
    <dgm:cxn modelId="{DC6D880A-4A4F-4590-98CB-726A6B099A7B}" type="presParOf" srcId="{242C7BFD-96DA-4806-94FC-E33061203E7E}" destId="{89BC8C9C-695A-4023-BE8D-FEC1B6F95D6D}" srcOrd="28" destOrd="0" presId="urn:microsoft.com/office/officeart/2005/8/layout/cycle8"/>
    <dgm:cxn modelId="{94E53209-9B08-4795-A036-52A45D733D17}" type="presParOf" srcId="{242C7BFD-96DA-4806-94FC-E33061203E7E}" destId="{B207361E-A121-4DEC-85E4-5948BC95F683}" srcOrd="29" destOrd="0" presId="urn:microsoft.com/office/officeart/2005/8/layout/cycle8"/>
    <dgm:cxn modelId="{744EB181-7989-4696-8EF2-3FD21735EE39}" type="presParOf" srcId="{242C7BFD-96DA-4806-94FC-E33061203E7E}" destId="{C950D84B-B2D6-4155-A697-BDDBB48EFFE0}" srcOrd="30" destOrd="0" presId="urn:microsoft.com/office/officeart/2005/8/layout/cycle8"/>
    <dgm:cxn modelId="{CF17006B-0B5E-49B5-B4D9-338E543B3930}" type="presParOf" srcId="{242C7BFD-96DA-4806-94FC-E33061203E7E}" destId="{4FC2CA59-F8D6-45CE-B13F-5D090724C645}" srcOrd="31" destOrd="0" presId="urn:microsoft.com/office/officeart/2005/8/layout/cycle8"/>
    <dgm:cxn modelId="{4ACD5896-43A7-4450-8238-526778967421}" type="presParOf" srcId="{242C7BFD-96DA-4806-94FC-E33061203E7E}" destId="{91F1FD9D-A900-4FC6-B6E1-27A980B0F1E6}" srcOrd="32" destOrd="0" presId="urn:microsoft.com/office/officeart/2005/8/layout/cycle8"/>
    <dgm:cxn modelId="{7B78BE81-FA67-4BBF-90F9-3275124DAC75}" type="presParOf" srcId="{242C7BFD-96DA-4806-94FC-E33061203E7E}" destId="{821FAA16-A455-4A45-B9CF-EF90D4116115}" srcOrd="33" destOrd="0" presId="urn:microsoft.com/office/officeart/2005/8/layout/cycle8"/>
    <dgm:cxn modelId="{E91118A2-8CD5-4AFB-8905-665D4B658504}" type="presParOf" srcId="{242C7BFD-96DA-4806-94FC-E33061203E7E}" destId="{472C902D-AC9E-4619-B079-2C18731AB737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EC47BA-076C-4E4E-95C8-D52F798570F2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A58558E-80D8-432B-9729-C67DEDEF91DC}">
      <dgm:prSet/>
      <dgm:spPr/>
      <dgm:t>
        <a:bodyPr/>
        <a:lstStyle/>
        <a:p>
          <a:r>
            <a:rPr lang="en-US" dirty="0"/>
            <a:t>Vacant slips – If the market changed resulting in open slips, add a patio changing the size and offering an entertainment area for the day boater.</a:t>
          </a:r>
        </a:p>
      </dgm:t>
    </dgm:pt>
    <dgm:pt modelId="{4674BE55-6AAE-40F2-B827-A77357AA35D8}" type="parTrans" cxnId="{6E962CCB-7939-4DBC-AAC8-2701C8CDDB84}">
      <dgm:prSet/>
      <dgm:spPr/>
      <dgm:t>
        <a:bodyPr/>
        <a:lstStyle/>
        <a:p>
          <a:endParaRPr lang="en-US"/>
        </a:p>
      </dgm:t>
    </dgm:pt>
    <dgm:pt modelId="{9A4FC507-C405-4C3F-98DE-473E29F68CA3}" type="sibTrans" cxnId="{6E962CCB-7939-4DBC-AAC8-2701C8CDDB84}">
      <dgm:prSet/>
      <dgm:spPr/>
      <dgm:t>
        <a:bodyPr/>
        <a:lstStyle/>
        <a:p>
          <a:endParaRPr lang="en-US"/>
        </a:p>
      </dgm:t>
    </dgm:pt>
    <dgm:pt modelId="{DB8568B2-FC2D-4541-9868-8B68D2309244}">
      <dgm:prSet/>
      <dgm:spPr/>
      <dgm:t>
        <a:bodyPr/>
        <a:lstStyle/>
        <a:p>
          <a:r>
            <a:rPr lang="en-US" dirty="0"/>
            <a:t>Upselling - Create a “sticky” Customer by upselling a boat lift with the slip pointing out the benefits of the lift.</a:t>
          </a:r>
        </a:p>
      </dgm:t>
    </dgm:pt>
    <dgm:pt modelId="{42ABAA52-A6E6-4E5B-B868-25162E2FF232}" type="parTrans" cxnId="{5296D4D5-47CA-4EDE-8BA8-F307AC7831E1}">
      <dgm:prSet/>
      <dgm:spPr/>
      <dgm:t>
        <a:bodyPr/>
        <a:lstStyle/>
        <a:p>
          <a:endParaRPr lang="en-US"/>
        </a:p>
      </dgm:t>
    </dgm:pt>
    <dgm:pt modelId="{40EE3FED-ADF9-48E0-B24D-25B463C3BFFC}" type="sibTrans" cxnId="{5296D4D5-47CA-4EDE-8BA8-F307AC7831E1}">
      <dgm:prSet/>
      <dgm:spPr/>
      <dgm:t>
        <a:bodyPr/>
        <a:lstStyle/>
        <a:p>
          <a:endParaRPr lang="en-US"/>
        </a:p>
      </dgm:t>
    </dgm:pt>
    <dgm:pt modelId="{337EDD5B-B999-445F-BBA3-9F659784C16E}">
      <dgm:prSet/>
      <dgm:spPr/>
      <dgm:t>
        <a:bodyPr/>
        <a:lstStyle/>
        <a:p>
          <a:r>
            <a:rPr lang="en-US"/>
            <a:t>Dock boxes/Spider nets – Create a standard look at your facility by offering standard dock boxes for sale or rent as well as spider nets.</a:t>
          </a:r>
        </a:p>
      </dgm:t>
    </dgm:pt>
    <dgm:pt modelId="{83E47902-8973-4560-AF07-1751EA54DDD6}" type="parTrans" cxnId="{0925D9FD-7AC5-4485-AC36-48293961C63E}">
      <dgm:prSet/>
      <dgm:spPr/>
      <dgm:t>
        <a:bodyPr/>
        <a:lstStyle/>
        <a:p>
          <a:endParaRPr lang="en-US"/>
        </a:p>
      </dgm:t>
    </dgm:pt>
    <dgm:pt modelId="{E4CB3941-CA9F-4D9F-A5AC-C69872820A7F}" type="sibTrans" cxnId="{0925D9FD-7AC5-4485-AC36-48293961C63E}">
      <dgm:prSet/>
      <dgm:spPr/>
      <dgm:t>
        <a:bodyPr/>
        <a:lstStyle/>
        <a:p>
          <a:endParaRPr lang="en-US"/>
        </a:p>
      </dgm:t>
    </dgm:pt>
    <dgm:pt modelId="{8A648FF3-2D94-4C85-A788-D415937D22A7}">
      <dgm:prSet/>
      <dgm:spPr/>
      <dgm:t>
        <a:bodyPr/>
        <a:lstStyle/>
        <a:p>
          <a:r>
            <a:rPr lang="en-US" dirty="0"/>
            <a:t>3</a:t>
          </a:r>
          <a:r>
            <a:rPr lang="en-US" baseline="30000" dirty="0"/>
            <a:t>rd</a:t>
          </a:r>
          <a:r>
            <a:rPr lang="en-US" dirty="0"/>
            <a:t> Party Partnerships - Focus on your core business which is generally storage, and partner with 3</a:t>
          </a:r>
          <a:r>
            <a:rPr lang="en-US" baseline="30000" dirty="0"/>
            <a:t>rd</a:t>
          </a:r>
          <a:r>
            <a:rPr lang="en-US" dirty="0"/>
            <a:t> party business </a:t>
          </a:r>
          <a:r>
            <a:rPr lang="en-US" dirty="0" err="1"/>
            <a:t>aliances</a:t>
          </a:r>
          <a:r>
            <a:rPr lang="en-US" dirty="0"/>
            <a:t> for complimentary lines of business. (Boat rentals, Restaurant, Service, Boat Club, Merchandise, Specialty Services).</a:t>
          </a:r>
        </a:p>
      </dgm:t>
    </dgm:pt>
    <dgm:pt modelId="{CBE22BA6-213B-44F6-885E-CA9A5FB8F647}" type="parTrans" cxnId="{7C87E789-F595-42D8-9A66-810921DCECC2}">
      <dgm:prSet/>
      <dgm:spPr/>
      <dgm:t>
        <a:bodyPr/>
        <a:lstStyle/>
        <a:p>
          <a:endParaRPr lang="en-US"/>
        </a:p>
      </dgm:t>
    </dgm:pt>
    <dgm:pt modelId="{7DA67B80-18A2-4E8D-81C0-2EA6A959C765}" type="sibTrans" cxnId="{7C87E789-F595-42D8-9A66-810921DCECC2}">
      <dgm:prSet/>
      <dgm:spPr/>
      <dgm:t>
        <a:bodyPr/>
        <a:lstStyle/>
        <a:p>
          <a:endParaRPr lang="en-US"/>
        </a:p>
      </dgm:t>
    </dgm:pt>
    <dgm:pt modelId="{2451C85A-847B-4889-9B93-BE61DA73F0C4}">
      <dgm:prSet/>
      <dgm:spPr/>
      <dgm:t>
        <a:bodyPr/>
        <a:lstStyle/>
        <a:p>
          <a:r>
            <a:rPr lang="en-US" dirty="0"/>
            <a:t>Boat detailing – Clean, shrink wrap and storage for off season.</a:t>
          </a:r>
        </a:p>
      </dgm:t>
    </dgm:pt>
    <dgm:pt modelId="{42BA0826-E1F3-44B6-80A2-2E99D259898B}" type="parTrans" cxnId="{95212130-1D73-4344-9EC7-DD549E5C9F90}">
      <dgm:prSet/>
      <dgm:spPr/>
      <dgm:t>
        <a:bodyPr/>
        <a:lstStyle/>
        <a:p>
          <a:endParaRPr lang="en-US"/>
        </a:p>
      </dgm:t>
    </dgm:pt>
    <dgm:pt modelId="{C262EE06-C8DE-4FB9-A72E-775B7F8CE2D3}" type="sibTrans" cxnId="{95212130-1D73-4344-9EC7-DD549E5C9F90}">
      <dgm:prSet/>
      <dgm:spPr/>
      <dgm:t>
        <a:bodyPr/>
        <a:lstStyle/>
        <a:p>
          <a:endParaRPr lang="en-US"/>
        </a:p>
      </dgm:t>
    </dgm:pt>
    <dgm:pt modelId="{68319265-3BFA-409E-9E43-F716DDC1114D}">
      <dgm:prSet/>
      <dgm:spPr/>
      <dgm:t>
        <a:bodyPr/>
        <a:lstStyle/>
        <a:p>
          <a:r>
            <a:rPr lang="en-US" dirty="0"/>
            <a:t>Hire Happy Staff – Hire Associates that exemplify your Culture of putting the Customer first.  Happy Employees equal Happy Customers!</a:t>
          </a:r>
        </a:p>
        <a:p>
          <a:endParaRPr lang="en-US" dirty="0"/>
        </a:p>
      </dgm:t>
    </dgm:pt>
    <dgm:pt modelId="{94584D76-7079-4DBF-9006-9088096FC856}" type="parTrans" cxnId="{B244798B-C2BF-4F64-AF50-39976479ECC7}">
      <dgm:prSet/>
      <dgm:spPr/>
      <dgm:t>
        <a:bodyPr/>
        <a:lstStyle/>
        <a:p>
          <a:endParaRPr lang="en-US"/>
        </a:p>
      </dgm:t>
    </dgm:pt>
    <dgm:pt modelId="{9A9EA3D4-2C1D-4C56-8B82-3F2A9EF19D92}" type="sibTrans" cxnId="{B244798B-C2BF-4F64-AF50-39976479ECC7}">
      <dgm:prSet/>
      <dgm:spPr/>
    </dgm:pt>
    <dgm:pt modelId="{547ED2A2-484B-410C-935F-09371A39A096}" type="pres">
      <dgm:prSet presAssocID="{6CEC47BA-076C-4E4E-95C8-D52F798570F2}" presName="Name0" presStyleCnt="0">
        <dgm:presLayoutVars>
          <dgm:dir/>
          <dgm:resizeHandles val="exact"/>
        </dgm:presLayoutVars>
      </dgm:prSet>
      <dgm:spPr/>
    </dgm:pt>
    <dgm:pt modelId="{E6BB78AC-AB3E-4629-B442-736010ECA0BB}" type="pres">
      <dgm:prSet presAssocID="{9A58558E-80D8-432B-9729-C67DEDEF91DC}" presName="node" presStyleLbl="node1" presStyleIdx="0" presStyleCnt="6">
        <dgm:presLayoutVars>
          <dgm:bulletEnabled val="1"/>
        </dgm:presLayoutVars>
      </dgm:prSet>
      <dgm:spPr/>
    </dgm:pt>
    <dgm:pt modelId="{E5B4E913-1CB0-4587-B6E3-EFC6BD10CDBB}" type="pres">
      <dgm:prSet presAssocID="{9A4FC507-C405-4C3F-98DE-473E29F68CA3}" presName="sibTrans" presStyleLbl="sibTrans1D1" presStyleIdx="0" presStyleCnt="5"/>
      <dgm:spPr/>
    </dgm:pt>
    <dgm:pt modelId="{38858EAD-F54A-4364-B111-ED7BA5E18006}" type="pres">
      <dgm:prSet presAssocID="{9A4FC507-C405-4C3F-98DE-473E29F68CA3}" presName="connectorText" presStyleLbl="sibTrans1D1" presStyleIdx="0" presStyleCnt="5"/>
      <dgm:spPr/>
    </dgm:pt>
    <dgm:pt modelId="{32B97D0A-E86F-4568-9FD9-08FC152CFB4B}" type="pres">
      <dgm:prSet presAssocID="{DB8568B2-FC2D-4541-9868-8B68D2309244}" presName="node" presStyleLbl="node1" presStyleIdx="1" presStyleCnt="6">
        <dgm:presLayoutVars>
          <dgm:bulletEnabled val="1"/>
        </dgm:presLayoutVars>
      </dgm:prSet>
      <dgm:spPr/>
    </dgm:pt>
    <dgm:pt modelId="{B1F086E4-EF4C-4B1F-885D-CFF276E68389}" type="pres">
      <dgm:prSet presAssocID="{40EE3FED-ADF9-48E0-B24D-25B463C3BFFC}" presName="sibTrans" presStyleLbl="sibTrans1D1" presStyleIdx="1" presStyleCnt="5"/>
      <dgm:spPr/>
    </dgm:pt>
    <dgm:pt modelId="{8B259ECA-76D7-4632-B7DB-41BF0886A19C}" type="pres">
      <dgm:prSet presAssocID="{40EE3FED-ADF9-48E0-B24D-25B463C3BFFC}" presName="connectorText" presStyleLbl="sibTrans1D1" presStyleIdx="1" presStyleCnt="5"/>
      <dgm:spPr/>
    </dgm:pt>
    <dgm:pt modelId="{D95B624E-1753-4146-836C-B73C19213F89}" type="pres">
      <dgm:prSet presAssocID="{337EDD5B-B999-445F-BBA3-9F659784C16E}" presName="node" presStyleLbl="node1" presStyleIdx="2" presStyleCnt="6">
        <dgm:presLayoutVars>
          <dgm:bulletEnabled val="1"/>
        </dgm:presLayoutVars>
      </dgm:prSet>
      <dgm:spPr/>
    </dgm:pt>
    <dgm:pt modelId="{7C51E9B8-C80A-4021-BD20-8F4D41E5D54F}" type="pres">
      <dgm:prSet presAssocID="{E4CB3941-CA9F-4D9F-A5AC-C69872820A7F}" presName="sibTrans" presStyleLbl="sibTrans1D1" presStyleIdx="2" presStyleCnt="5"/>
      <dgm:spPr/>
    </dgm:pt>
    <dgm:pt modelId="{87FDADCC-E8D6-4EF2-B4DF-5C46B767E175}" type="pres">
      <dgm:prSet presAssocID="{E4CB3941-CA9F-4D9F-A5AC-C69872820A7F}" presName="connectorText" presStyleLbl="sibTrans1D1" presStyleIdx="2" presStyleCnt="5"/>
      <dgm:spPr/>
    </dgm:pt>
    <dgm:pt modelId="{CA2331EF-A35D-4B56-A8B0-6AD73A54A7FA}" type="pres">
      <dgm:prSet presAssocID="{8A648FF3-2D94-4C85-A788-D415937D22A7}" presName="node" presStyleLbl="node1" presStyleIdx="3" presStyleCnt="6">
        <dgm:presLayoutVars>
          <dgm:bulletEnabled val="1"/>
        </dgm:presLayoutVars>
      </dgm:prSet>
      <dgm:spPr/>
    </dgm:pt>
    <dgm:pt modelId="{29B1B9E7-BBD8-476C-8E0D-D56938FFAB2A}" type="pres">
      <dgm:prSet presAssocID="{7DA67B80-18A2-4E8D-81C0-2EA6A959C765}" presName="sibTrans" presStyleLbl="sibTrans1D1" presStyleIdx="3" presStyleCnt="5"/>
      <dgm:spPr/>
    </dgm:pt>
    <dgm:pt modelId="{261234C4-FF19-4477-B934-D3433DB91C07}" type="pres">
      <dgm:prSet presAssocID="{7DA67B80-18A2-4E8D-81C0-2EA6A959C765}" presName="connectorText" presStyleLbl="sibTrans1D1" presStyleIdx="3" presStyleCnt="5"/>
      <dgm:spPr/>
    </dgm:pt>
    <dgm:pt modelId="{2BBDE45E-4EBE-4403-AD07-4C7B42973D1C}" type="pres">
      <dgm:prSet presAssocID="{2451C85A-847B-4889-9B93-BE61DA73F0C4}" presName="node" presStyleLbl="node1" presStyleIdx="4" presStyleCnt="6">
        <dgm:presLayoutVars>
          <dgm:bulletEnabled val="1"/>
        </dgm:presLayoutVars>
      </dgm:prSet>
      <dgm:spPr/>
    </dgm:pt>
    <dgm:pt modelId="{55D2F7B2-D956-4010-9D91-82BF8E0FE52D}" type="pres">
      <dgm:prSet presAssocID="{C262EE06-C8DE-4FB9-A72E-775B7F8CE2D3}" presName="sibTrans" presStyleLbl="sibTrans1D1" presStyleIdx="4" presStyleCnt="5"/>
      <dgm:spPr/>
    </dgm:pt>
    <dgm:pt modelId="{83998872-A743-4512-87BE-C61C6C025F50}" type="pres">
      <dgm:prSet presAssocID="{C262EE06-C8DE-4FB9-A72E-775B7F8CE2D3}" presName="connectorText" presStyleLbl="sibTrans1D1" presStyleIdx="4" presStyleCnt="5"/>
      <dgm:spPr/>
    </dgm:pt>
    <dgm:pt modelId="{02812340-02CA-4F74-8AB4-F30919B645B3}" type="pres">
      <dgm:prSet presAssocID="{68319265-3BFA-409E-9E43-F716DDC1114D}" presName="node" presStyleLbl="node1" presStyleIdx="5" presStyleCnt="6">
        <dgm:presLayoutVars>
          <dgm:bulletEnabled val="1"/>
        </dgm:presLayoutVars>
      </dgm:prSet>
      <dgm:spPr/>
    </dgm:pt>
  </dgm:ptLst>
  <dgm:cxnLst>
    <dgm:cxn modelId="{743C9906-522D-471E-B446-69385C1A72EA}" type="presOf" srcId="{8A648FF3-2D94-4C85-A788-D415937D22A7}" destId="{CA2331EF-A35D-4B56-A8B0-6AD73A54A7FA}" srcOrd="0" destOrd="0" presId="urn:microsoft.com/office/officeart/2016/7/layout/RepeatingBendingProcessNew"/>
    <dgm:cxn modelId="{4427EA0F-6143-4E9A-8176-8900A5EF76E3}" type="presOf" srcId="{68319265-3BFA-409E-9E43-F716DDC1114D}" destId="{02812340-02CA-4F74-8AB4-F30919B645B3}" srcOrd="0" destOrd="0" presId="urn:microsoft.com/office/officeart/2016/7/layout/RepeatingBendingProcessNew"/>
    <dgm:cxn modelId="{C18D6D10-71C5-4776-8958-D8E63D8C163E}" type="presOf" srcId="{DB8568B2-FC2D-4541-9868-8B68D2309244}" destId="{32B97D0A-E86F-4568-9FD9-08FC152CFB4B}" srcOrd="0" destOrd="0" presId="urn:microsoft.com/office/officeart/2016/7/layout/RepeatingBendingProcessNew"/>
    <dgm:cxn modelId="{D256F320-DA4D-41F9-83EA-A1D4B809FF9A}" type="presOf" srcId="{9A58558E-80D8-432B-9729-C67DEDEF91DC}" destId="{E6BB78AC-AB3E-4629-B442-736010ECA0BB}" srcOrd="0" destOrd="0" presId="urn:microsoft.com/office/officeart/2016/7/layout/RepeatingBendingProcessNew"/>
    <dgm:cxn modelId="{95212130-1D73-4344-9EC7-DD549E5C9F90}" srcId="{6CEC47BA-076C-4E4E-95C8-D52F798570F2}" destId="{2451C85A-847B-4889-9B93-BE61DA73F0C4}" srcOrd="4" destOrd="0" parTransId="{42BA0826-E1F3-44B6-80A2-2E99D259898B}" sibTransId="{C262EE06-C8DE-4FB9-A72E-775B7F8CE2D3}"/>
    <dgm:cxn modelId="{9B31263E-32E7-44E5-9648-FB85BA98BEEA}" type="presOf" srcId="{6CEC47BA-076C-4E4E-95C8-D52F798570F2}" destId="{547ED2A2-484B-410C-935F-09371A39A096}" srcOrd="0" destOrd="0" presId="urn:microsoft.com/office/officeart/2016/7/layout/RepeatingBendingProcessNew"/>
    <dgm:cxn modelId="{A0DB7E5F-BB0E-46C8-A769-FBD45DA71956}" type="presOf" srcId="{337EDD5B-B999-445F-BBA3-9F659784C16E}" destId="{D95B624E-1753-4146-836C-B73C19213F89}" srcOrd="0" destOrd="0" presId="urn:microsoft.com/office/officeart/2016/7/layout/RepeatingBendingProcessNew"/>
    <dgm:cxn modelId="{BF8C8A52-3B5B-4C2E-AC97-E274B947B34E}" type="presOf" srcId="{C262EE06-C8DE-4FB9-A72E-775B7F8CE2D3}" destId="{55D2F7B2-D956-4010-9D91-82BF8E0FE52D}" srcOrd="0" destOrd="0" presId="urn:microsoft.com/office/officeart/2016/7/layout/RepeatingBendingProcessNew"/>
    <dgm:cxn modelId="{7C87E789-F595-42D8-9A66-810921DCECC2}" srcId="{6CEC47BA-076C-4E4E-95C8-D52F798570F2}" destId="{8A648FF3-2D94-4C85-A788-D415937D22A7}" srcOrd="3" destOrd="0" parTransId="{CBE22BA6-213B-44F6-885E-CA9A5FB8F647}" sibTransId="{7DA67B80-18A2-4E8D-81C0-2EA6A959C765}"/>
    <dgm:cxn modelId="{B244798B-C2BF-4F64-AF50-39976479ECC7}" srcId="{6CEC47BA-076C-4E4E-95C8-D52F798570F2}" destId="{68319265-3BFA-409E-9E43-F716DDC1114D}" srcOrd="5" destOrd="0" parTransId="{94584D76-7079-4DBF-9006-9088096FC856}" sibTransId="{9A9EA3D4-2C1D-4C56-8B82-3F2A9EF19D92}"/>
    <dgm:cxn modelId="{88C0B89E-694C-4C58-BCBC-1A9AFA048070}" type="presOf" srcId="{E4CB3941-CA9F-4D9F-A5AC-C69872820A7F}" destId="{7C51E9B8-C80A-4021-BD20-8F4D41E5D54F}" srcOrd="0" destOrd="0" presId="urn:microsoft.com/office/officeart/2016/7/layout/RepeatingBendingProcessNew"/>
    <dgm:cxn modelId="{F81F53A4-EDC3-46BC-90B8-5D5C35E73709}" type="presOf" srcId="{E4CB3941-CA9F-4D9F-A5AC-C69872820A7F}" destId="{87FDADCC-E8D6-4EF2-B4DF-5C46B767E175}" srcOrd="1" destOrd="0" presId="urn:microsoft.com/office/officeart/2016/7/layout/RepeatingBendingProcessNew"/>
    <dgm:cxn modelId="{13B2C7BF-D529-4AC6-8126-E37DC4788D37}" type="presOf" srcId="{2451C85A-847B-4889-9B93-BE61DA73F0C4}" destId="{2BBDE45E-4EBE-4403-AD07-4C7B42973D1C}" srcOrd="0" destOrd="0" presId="urn:microsoft.com/office/officeart/2016/7/layout/RepeatingBendingProcessNew"/>
    <dgm:cxn modelId="{D13DDCC4-39CF-4C81-98B3-B8474DBB533A}" type="presOf" srcId="{C262EE06-C8DE-4FB9-A72E-775B7F8CE2D3}" destId="{83998872-A743-4512-87BE-C61C6C025F50}" srcOrd="1" destOrd="0" presId="urn:microsoft.com/office/officeart/2016/7/layout/RepeatingBendingProcessNew"/>
    <dgm:cxn modelId="{ADE8FAC4-3EDC-468E-A1AD-A31C770C81B9}" type="presOf" srcId="{40EE3FED-ADF9-48E0-B24D-25B463C3BFFC}" destId="{B1F086E4-EF4C-4B1F-885D-CFF276E68389}" srcOrd="0" destOrd="0" presId="urn:microsoft.com/office/officeart/2016/7/layout/RepeatingBendingProcessNew"/>
    <dgm:cxn modelId="{51DD1BCA-E1DA-42A1-8889-6F4CBCC4E5E9}" type="presOf" srcId="{9A4FC507-C405-4C3F-98DE-473E29F68CA3}" destId="{38858EAD-F54A-4364-B111-ED7BA5E18006}" srcOrd="1" destOrd="0" presId="urn:microsoft.com/office/officeart/2016/7/layout/RepeatingBendingProcessNew"/>
    <dgm:cxn modelId="{6E962CCB-7939-4DBC-AAC8-2701C8CDDB84}" srcId="{6CEC47BA-076C-4E4E-95C8-D52F798570F2}" destId="{9A58558E-80D8-432B-9729-C67DEDEF91DC}" srcOrd="0" destOrd="0" parTransId="{4674BE55-6AAE-40F2-B827-A77357AA35D8}" sibTransId="{9A4FC507-C405-4C3F-98DE-473E29F68CA3}"/>
    <dgm:cxn modelId="{B17A53CC-DDC0-44AC-BDC2-4FEA61988106}" type="presOf" srcId="{9A4FC507-C405-4C3F-98DE-473E29F68CA3}" destId="{E5B4E913-1CB0-4587-B6E3-EFC6BD10CDBB}" srcOrd="0" destOrd="0" presId="urn:microsoft.com/office/officeart/2016/7/layout/RepeatingBendingProcessNew"/>
    <dgm:cxn modelId="{60D984CF-EBDF-40E3-A61B-8ECB33F920F3}" type="presOf" srcId="{7DA67B80-18A2-4E8D-81C0-2EA6A959C765}" destId="{261234C4-FF19-4477-B934-D3433DB91C07}" srcOrd="1" destOrd="0" presId="urn:microsoft.com/office/officeart/2016/7/layout/RepeatingBendingProcessNew"/>
    <dgm:cxn modelId="{5296D4D5-47CA-4EDE-8BA8-F307AC7831E1}" srcId="{6CEC47BA-076C-4E4E-95C8-D52F798570F2}" destId="{DB8568B2-FC2D-4541-9868-8B68D2309244}" srcOrd="1" destOrd="0" parTransId="{42ABAA52-A6E6-4E5B-B868-25162E2FF232}" sibTransId="{40EE3FED-ADF9-48E0-B24D-25B463C3BFFC}"/>
    <dgm:cxn modelId="{E4F7D5E0-18FB-4DB1-BEB4-C90E7EC91CAD}" type="presOf" srcId="{7DA67B80-18A2-4E8D-81C0-2EA6A959C765}" destId="{29B1B9E7-BBD8-476C-8E0D-D56938FFAB2A}" srcOrd="0" destOrd="0" presId="urn:microsoft.com/office/officeart/2016/7/layout/RepeatingBendingProcessNew"/>
    <dgm:cxn modelId="{E409E3E8-BD31-4B5C-8F8B-30A96D59E5BF}" type="presOf" srcId="{40EE3FED-ADF9-48E0-B24D-25B463C3BFFC}" destId="{8B259ECA-76D7-4632-B7DB-41BF0886A19C}" srcOrd="1" destOrd="0" presId="urn:microsoft.com/office/officeart/2016/7/layout/RepeatingBendingProcessNew"/>
    <dgm:cxn modelId="{0925D9FD-7AC5-4485-AC36-48293961C63E}" srcId="{6CEC47BA-076C-4E4E-95C8-D52F798570F2}" destId="{337EDD5B-B999-445F-BBA3-9F659784C16E}" srcOrd="2" destOrd="0" parTransId="{83E47902-8973-4560-AF07-1751EA54DDD6}" sibTransId="{E4CB3941-CA9F-4D9F-A5AC-C69872820A7F}"/>
    <dgm:cxn modelId="{6CFCA7DF-AA12-497D-82CE-2649425784BE}" type="presParOf" srcId="{547ED2A2-484B-410C-935F-09371A39A096}" destId="{E6BB78AC-AB3E-4629-B442-736010ECA0BB}" srcOrd="0" destOrd="0" presId="urn:microsoft.com/office/officeart/2016/7/layout/RepeatingBendingProcessNew"/>
    <dgm:cxn modelId="{3C490067-DBC9-4F44-90BD-308260DD41D3}" type="presParOf" srcId="{547ED2A2-484B-410C-935F-09371A39A096}" destId="{E5B4E913-1CB0-4587-B6E3-EFC6BD10CDBB}" srcOrd="1" destOrd="0" presId="urn:microsoft.com/office/officeart/2016/7/layout/RepeatingBendingProcessNew"/>
    <dgm:cxn modelId="{9856AF84-B3BC-47B7-8B75-02977BA6032E}" type="presParOf" srcId="{E5B4E913-1CB0-4587-B6E3-EFC6BD10CDBB}" destId="{38858EAD-F54A-4364-B111-ED7BA5E18006}" srcOrd="0" destOrd="0" presId="urn:microsoft.com/office/officeart/2016/7/layout/RepeatingBendingProcessNew"/>
    <dgm:cxn modelId="{612CC124-A0C8-4213-A60C-8FDCA2178B7C}" type="presParOf" srcId="{547ED2A2-484B-410C-935F-09371A39A096}" destId="{32B97D0A-E86F-4568-9FD9-08FC152CFB4B}" srcOrd="2" destOrd="0" presId="urn:microsoft.com/office/officeart/2016/7/layout/RepeatingBendingProcessNew"/>
    <dgm:cxn modelId="{276D9A6B-C9A7-467E-BBD6-A87FC5136846}" type="presParOf" srcId="{547ED2A2-484B-410C-935F-09371A39A096}" destId="{B1F086E4-EF4C-4B1F-885D-CFF276E68389}" srcOrd="3" destOrd="0" presId="urn:microsoft.com/office/officeart/2016/7/layout/RepeatingBendingProcessNew"/>
    <dgm:cxn modelId="{D42790DE-2AC5-4BA3-8413-A11CBF4D4F36}" type="presParOf" srcId="{B1F086E4-EF4C-4B1F-885D-CFF276E68389}" destId="{8B259ECA-76D7-4632-B7DB-41BF0886A19C}" srcOrd="0" destOrd="0" presId="urn:microsoft.com/office/officeart/2016/7/layout/RepeatingBendingProcessNew"/>
    <dgm:cxn modelId="{A1CB197F-A7B5-43BE-A6BC-4ED07B7165E7}" type="presParOf" srcId="{547ED2A2-484B-410C-935F-09371A39A096}" destId="{D95B624E-1753-4146-836C-B73C19213F89}" srcOrd="4" destOrd="0" presId="urn:microsoft.com/office/officeart/2016/7/layout/RepeatingBendingProcessNew"/>
    <dgm:cxn modelId="{E509E729-E2AD-42EE-BC6F-B18101194EE4}" type="presParOf" srcId="{547ED2A2-484B-410C-935F-09371A39A096}" destId="{7C51E9B8-C80A-4021-BD20-8F4D41E5D54F}" srcOrd="5" destOrd="0" presId="urn:microsoft.com/office/officeart/2016/7/layout/RepeatingBendingProcessNew"/>
    <dgm:cxn modelId="{6BADCAAA-F78A-414E-B103-7C7F55814D74}" type="presParOf" srcId="{7C51E9B8-C80A-4021-BD20-8F4D41E5D54F}" destId="{87FDADCC-E8D6-4EF2-B4DF-5C46B767E175}" srcOrd="0" destOrd="0" presId="urn:microsoft.com/office/officeart/2016/7/layout/RepeatingBendingProcessNew"/>
    <dgm:cxn modelId="{C63EBD52-61FD-42E2-9EDD-614FD1F21989}" type="presParOf" srcId="{547ED2A2-484B-410C-935F-09371A39A096}" destId="{CA2331EF-A35D-4B56-A8B0-6AD73A54A7FA}" srcOrd="6" destOrd="0" presId="urn:microsoft.com/office/officeart/2016/7/layout/RepeatingBendingProcessNew"/>
    <dgm:cxn modelId="{2C16E826-53AA-4527-99B6-4E5C34AE68A0}" type="presParOf" srcId="{547ED2A2-484B-410C-935F-09371A39A096}" destId="{29B1B9E7-BBD8-476C-8E0D-D56938FFAB2A}" srcOrd="7" destOrd="0" presId="urn:microsoft.com/office/officeart/2016/7/layout/RepeatingBendingProcessNew"/>
    <dgm:cxn modelId="{12F41598-CA9C-407B-B5DD-4E6834DAE4B7}" type="presParOf" srcId="{29B1B9E7-BBD8-476C-8E0D-D56938FFAB2A}" destId="{261234C4-FF19-4477-B934-D3433DB91C07}" srcOrd="0" destOrd="0" presId="urn:microsoft.com/office/officeart/2016/7/layout/RepeatingBendingProcessNew"/>
    <dgm:cxn modelId="{117FB075-2583-4278-938F-234A5A8E7C66}" type="presParOf" srcId="{547ED2A2-484B-410C-935F-09371A39A096}" destId="{2BBDE45E-4EBE-4403-AD07-4C7B42973D1C}" srcOrd="8" destOrd="0" presId="urn:microsoft.com/office/officeart/2016/7/layout/RepeatingBendingProcessNew"/>
    <dgm:cxn modelId="{1EC4B4D5-E3E6-4695-A335-F0CEFD711717}" type="presParOf" srcId="{547ED2A2-484B-410C-935F-09371A39A096}" destId="{55D2F7B2-D956-4010-9D91-82BF8E0FE52D}" srcOrd="9" destOrd="0" presId="urn:microsoft.com/office/officeart/2016/7/layout/RepeatingBendingProcessNew"/>
    <dgm:cxn modelId="{097C3CA6-CB57-4ED1-A9A0-126B6554C187}" type="presParOf" srcId="{55D2F7B2-D956-4010-9D91-82BF8E0FE52D}" destId="{83998872-A743-4512-87BE-C61C6C025F50}" srcOrd="0" destOrd="0" presId="urn:microsoft.com/office/officeart/2016/7/layout/RepeatingBendingProcessNew"/>
    <dgm:cxn modelId="{75809AE0-AA8A-4688-BAAF-8D219BD60F7E}" type="presParOf" srcId="{547ED2A2-484B-410C-935F-09371A39A096}" destId="{02812340-02CA-4F74-8AB4-F30919B645B3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ABD032-675F-4D3E-BF9E-6FCD5DDF8232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919D36-7029-4F87-87D7-BE49F03ABF6E}">
      <dgm:prSet/>
      <dgm:spPr/>
      <dgm:t>
        <a:bodyPr/>
        <a:lstStyle/>
        <a:p>
          <a:r>
            <a:rPr lang="en-US"/>
            <a:t>Become a destination rather than a quick stop.</a:t>
          </a:r>
        </a:p>
      </dgm:t>
    </dgm:pt>
    <dgm:pt modelId="{A5AD4B50-D8B9-45A5-A8F6-0A57DAE05CC7}" type="parTrans" cxnId="{2F31CFA6-CDF7-43AC-8EAB-0A217B34D0F7}">
      <dgm:prSet/>
      <dgm:spPr/>
      <dgm:t>
        <a:bodyPr/>
        <a:lstStyle/>
        <a:p>
          <a:endParaRPr lang="en-US"/>
        </a:p>
      </dgm:t>
    </dgm:pt>
    <dgm:pt modelId="{1397248F-7070-4700-A9F3-ABD24F845D96}" type="sibTrans" cxnId="{2F31CFA6-CDF7-43AC-8EAB-0A217B34D0F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37E8065-2910-4FC5-9F45-DFA39544C631}">
      <dgm:prSet/>
      <dgm:spPr/>
      <dgm:t>
        <a:bodyPr/>
        <a:lstStyle/>
        <a:p>
          <a:r>
            <a:rPr lang="en-US"/>
            <a:t>Differentiate your Marina as more than a place to float your boat.</a:t>
          </a:r>
        </a:p>
      </dgm:t>
    </dgm:pt>
    <dgm:pt modelId="{213B6F25-992F-4ED8-B9EB-2A8F90E4F9A7}" type="parTrans" cxnId="{E38B40A7-D2DF-49D1-BA5D-603B9937FFBA}">
      <dgm:prSet/>
      <dgm:spPr/>
      <dgm:t>
        <a:bodyPr/>
        <a:lstStyle/>
        <a:p>
          <a:endParaRPr lang="en-US"/>
        </a:p>
      </dgm:t>
    </dgm:pt>
    <dgm:pt modelId="{0D80D7DE-D00C-4A70-B6CF-6700C490A2F6}" type="sibTrans" cxnId="{E38B40A7-D2DF-49D1-BA5D-603B9937FFB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38B292A-AB9F-4CD0-9481-E8C0F1BA9559}">
      <dgm:prSet/>
      <dgm:spPr/>
      <dgm:t>
        <a:bodyPr/>
        <a:lstStyle/>
        <a:p>
          <a:r>
            <a:rPr lang="en-US"/>
            <a:t>Create that long term Customer that enjoys becoming a part of your Marina Community.</a:t>
          </a:r>
        </a:p>
      </dgm:t>
    </dgm:pt>
    <dgm:pt modelId="{001CFCCB-38F0-4329-9E25-9E920442AA6C}" type="parTrans" cxnId="{D4B12D4B-EEDE-48AD-BE49-40F23F731AA3}">
      <dgm:prSet/>
      <dgm:spPr/>
      <dgm:t>
        <a:bodyPr/>
        <a:lstStyle/>
        <a:p>
          <a:endParaRPr lang="en-US"/>
        </a:p>
      </dgm:t>
    </dgm:pt>
    <dgm:pt modelId="{AF6A06B8-6167-43EB-B8DD-861A3EC7AFB2}" type="sibTrans" cxnId="{D4B12D4B-EEDE-48AD-BE49-40F23F731AA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AE30574-C1AB-439D-B6AF-AE0F898FCF8D}" type="pres">
      <dgm:prSet presAssocID="{F5ABD032-675F-4D3E-BF9E-6FCD5DDF8232}" presName="Name0" presStyleCnt="0">
        <dgm:presLayoutVars>
          <dgm:animLvl val="lvl"/>
          <dgm:resizeHandles val="exact"/>
        </dgm:presLayoutVars>
      </dgm:prSet>
      <dgm:spPr/>
    </dgm:pt>
    <dgm:pt modelId="{60B89671-85CC-4E6A-A3F0-8BE5D22C24A0}" type="pres">
      <dgm:prSet presAssocID="{9D919D36-7029-4F87-87D7-BE49F03ABF6E}" presName="compositeNode" presStyleCnt="0">
        <dgm:presLayoutVars>
          <dgm:bulletEnabled val="1"/>
        </dgm:presLayoutVars>
      </dgm:prSet>
      <dgm:spPr/>
    </dgm:pt>
    <dgm:pt modelId="{9E756BB4-ADBB-4CA8-966C-C618F8253873}" type="pres">
      <dgm:prSet presAssocID="{9D919D36-7029-4F87-87D7-BE49F03ABF6E}" presName="bgRect" presStyleLbl="bgAccFollowNode1" presStyleIdx="0" presStyleCnt="3"/>
      <dgm:spPr/>
    </dgm:pt>
    <dgm:pt modelId="{959E4EF2-EEE5-4032-8E25-C73651BFEFEB}" type="pres">
      <dgm:prSet presAssocID="{1397248F-7070-4700-A9F3-ABD24F845D96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391FF25-9FB4-4B95-8FDF-6864E2246C9D}" type="pres">
      <dgm:prSet presAssocID="{9D919D36-7029-4F87-87D7-BE49F03ABF6E}" presName="bottomLine" presStyleLbl="alignNode1" presStyleIdx="1" presStyleCnt="6">
        <dgm:presLayoutVars/>
      </dgm:prSet>
      <dgm:spPr/>
    </dgm:pt>
    <dgm:pt modelId="{11063EB5-9B9B-4654-AA33-3406A8527C1C}" type="pres">
      <dgm:prSet presAssocID="{9D919D36-7029-4F87-87D7-BE49F03ABF6E}" presName="nodeText" presStyleLbl="bgAccFollowNode1" presStyleIdx="0" presStyleCnt="3">
        <dgm:presLayoutVars>
          <dgm:bulletEnabled val="1"/>
        </dgm:presLayoutVars>
      </dgm:prSet>
      <dgm:spPr/>
    </dgm:pt>
    <dgm:pt modelId="{1E0B8209-5F0E-4A3B-B568-5213B1B2DDC5}" type="pres">
      <dgm:prSet presAssocID="{1397248F-7070-4700-A9F3-ABD24F845D96}" presName="sibTrans" presStyleCnt="0"/>
      <dgm:spPr/>
    </dgm:pt>
    <dgm:pt modelId="{B00EDEF7-55F6-47CD-A1C0-F73D5B9ADFB8}" type="pres">
      <dgm:prSet presAssocID="{337E8065-2910-4FC5-9F45-DFA39544C631}" presName="compositeNode" presStyleCnt="0">
        <dgm:presLayoutVars>
          <dgm:bulletEnabled val="1"/>
        </dgm:presLayoutVars>
      </dgm:prSet>
      <dgm:spPr/>
    </dgm:pt>
    <dgm:pt modelId="{970A3B94-4E99-4360-A840-7C85E859C5B7}" type="pres">
      <dgm:prSet presAssocID="{337E8065-2910-4FC5-9F45-DFA39544C631}" presName="bgRect" presStyleLbl="bgAccFollowNode1" presStyleIdx="1" presStyleCnt="3"/>
      <dgm:spPr/>
    </dgm:pt>
    <dgm:pt modelId="{BCDC88F3-7F9D-4E0D-B5D0-7FC7F8F88172}" type="pres">
      <dgm:prSet presAssocID="{0D80D7DE-D00C-4A70-B6CF-6700C490A2F6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C52AE0F-2DB6-42E5-9D65-B157EE7BCE7D}" type="pres">
      <dgm:prSet presAssocID="{337E8065-2910-4FC5-9F45-DFA39544C631}" presName="bottomLine" presStyleLbl="alignNode1" presStyleIdx="3" presStyleCnt="6">
        <dgm:presLayoutVars/>
      </dgm:prSet>
      <dgm:spPr/>
    </dgm:pt>
    <dgm:pt modelId="{FF6DDCE7-BF0D-4C4A-8073-3478EDC847DB}" type="pres">
      <dgm:prSet presAssocID="{337E8065-2910-4FC5-9F45-DFA39544C631}" presName="nodeText" presStyleLbl="bgAccFollowNode1" presStyleIdx="1" presStyleCnt="3">
        <dgm:presLayoutVars>
          <dgm:bulletEnabled val="1"/>
        </dgm:presLayoutVars>
      </dgm:prSet>
      <dgm:spPr/>
    </dgm:pt>
    <dgm:pt modelId="{5AC33832-0584-4ABF-B0E8-FF1A755A9276}" type="pres">
      <dgm:prSet presAssocID="{0D80D7DE-D00C-4A70-B6CF-6700C490A2F6}" presName="sibTrans" presStyleCnt="0"/>
      <dgm:spPr/>
    </dgm:pt>
    <dgm:pt modelId="{123F51BF-617C-4CE3-BA97-D385ECE8B660}" type="pres">
      <dgm:prSet presAssocID="{738B292A-AB9F-4CD0-9481-E8C0F1BA9559}" presName="compositeNode" presStyleCnt="0">
        <dgm:presLayoutVars>
          <dgm:bulletEnabled val="1"/>
        </dgm:presLayoutVars>
      </dgm:prSet>
      <dgm:spPr/>
    </dgm:pt>
    <dgm:pt modelId="{CA31A25B-0250-4159-863D-C79CCBE91D51}" type="pres">
      <dgm:prSet presAssocID="{738B292A-AB9F-4CD0-9481-E8C0F1BA9559}" presName="bgRect" presStyleLbl="bgAccFollowNode1" presStyleIdx="2" presStyleCnt="3"/>
      <dgm:spPr/>
    </dgm:pt>
    <dgm:pt modelId="{A84EF58E-3CA1-43DD-B865-BFEEF22C8EDB}" type="pres">
      <dgm:prSet presAssocID="{AF6A06B8-6167-43EB-B8DD-861A3EC7AFB2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BDF281B3-DF14-4290-9006-4EDD6FD2CF9E}" type="pres">
      <dgm:prSet presAssocID="{738B292A-AB9F-4CD0-9481-E8C0F1BA9559}" presName="bottomLine" presStyleLbl="alignNode1" presStyleIdx="5" presStyleCnt="6">
        <dgm:presLayoutVars/>
      </dgm:prSet>
      <dgm:spPr/>
    </dgm:pt>
    <dgm:pt modelId="{DECDD62E-78E4-4FDE-A153-D2B9638675CE}" type="pres">
      <dgm:prSet presAssocID="{738B292A-AB9F-4CD0-9481-E8C0F1BA9559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69D3D504-8C3B-40AA-9559-83E21EC4905B}" type="presOf" srcId="{1397248F-7070-4700-A9F3-ABD24F845D96}" destId="{959E4EF2-EEE5-4032-8E25-C73651BFEFEB}" srcOrd="0" destOrd="0" presId="urn:microsoft.com/office/officeart/2016/7/layout/BasicLinearProcessNumbered"/>
    <dgm:cxn modelId="{2BC4C014-BA83-4BFA-9305-EA87B237B90D}" type="presOf" srcId="{337E8065-2910-4FC5-9F45-DFA39544C631}" destId="{FF6DDCE7-BF0D-4C4A-8073-3478EDC847DB}" srcOrd="1" destOrd="0" presId="urn:microsoft.com/office/officeart/2016/7/layout/BasicLinearProcessNumbered"/>
    <dgm:cxn modelId="{8245064B-632F-4B18-BAEB-AAF0B608DE13}" type="presOf" srcId="{738B292A-AB9F-4CD0-9481-E8C0F1BA9559}" destId="{DECDD62E-78E4-4FDE-A153-D2B9638675CE}" srcOrd="1" destOrd="0" presId="urn:microsoft.com/office/officeart/2016/7/layout/BasicLinearProcessNumbered"/>
    <dgm:cxn modelId="{D4B12D4B-EEDE-48AD-BE49-40F23F731AA3}" srcId="{F5ABD032-675F-4D3E-BF9E-6FCD5DDF8232}" destId="{738B292A-AB9F-4CD0-9481-E8C0F1BA9559}" srcOrd="2" destOrd="0" parTransId="{001CFCCB-38F0-4329-9E25-9E920442AA6C}" sibTransId="{AF6A06B8-6167-43EB-B8DD-861A3EC7AFB2}"/>
    <dgm:cxn modelId="{70C63A50-C925-4E54-B8F0-F83E696FC9E3}" type="presOf" srcId="{F5ABD032-675F-4D3E-BF9E-6FCD5DDF8232}" destId="{FAE30574-C1AB-439D-B6AF-AE0F898FCF8D}" srcOrd="0" destOrd="0" presId="urn:microsoft.com/office/officeart/2016/7/layout/BasicLinearProcessNumbered"/>
    <dgm:cxn modelId="{09329D56-FF7D-4CBC-A029-2CDCC616BB7E}" type="presOf" srcId="{9D919D36-7029-4F87-87D7-BE49F03ABF6E}" destId="{9E756BB4-ADBB-4CA8-966C-C618F8253873}" srcOrd="0" destOrd="0" presId="urn:microsoft.com/office/officeart/2016/7/layout/BasicLinearProcessNumbered"/>
    <dgm:cxn modelId="{753C5683-1DD1-4CD8-BC39-EDA92AA24A62}" type="presOf" srcId="{738B292A-AB9F-4CD0-9481-E8C0F1BA9559}" destId="{CA31A25B-0250-4159-863D-C79CCBE91D51}" srcOrd="0" destOrd="0" presId="urn:microsoft.com/office/officeart/2016/7/layout/BasicLinearProcessNumbered"/>
    <dgm:cxn modelId="{B98F1A90-65C0-496E-AA23-0D2CCA493FB7}" type="presOf" srcId="{AF6A06B8-6167-43EB-B8DD-861A3EC7AFB2}" destId="{A84EF58E-3CA1-43DD-B865-BFEEF22C8EDB}" srcOrd="0" destOrd="0" presId="urn:microsoft.com/office/officeart/2016/7/layout/BasicLinearProcessNumbered"/>
    <dgm:cxn modelId="{2F31CFA6-CDF7-43AC-8EAB-0A217B34D0F7}" srcId="{F5ABD032-675F-4D3E-BF9E-6FCD5DDF8232}" destId="{9D919D36-7029-4F87-87D7-BE49F03ABF6E}" srcOrd="0" destOrd="0" parTransId="{A5AD4B50-D8B9-45A5-A8F6-0A57DAE05CC7}" sibTransId="{1397248F-7070-4700-A9F3-ABD24F845D96}"/>
    <dgm:cxn modelId="{E38B40A7-D2DF-49D1-BA5D-603B9937FFBA}" srcId="{F5ABD032-675F-4D3E-BF9E-6FCD5DDF8232}" destId="{337E8065-2910-4FC5-9F45-DFA39544C631}" srcOrd="1" destOrd="0" parTransId="{213B6F25-992F-4ED8-B9EB-2A8F90E4F9A7}" sibTransId="{0D80D7DE-D00C-4A70-B6CF-6700C490A2F6}"/>
    <dgm:cxn modelId="{E906C3C0-BA43-4CEF-BD92-FABB312C7682}" type="presOf" srcId="{337E8065-2910-4FC5-9F45-DFA39544C631}" destId="{970A3B94-4E99-4360-A840-7C85E859C5B7}" srcOrd="0" destOrd="0" presId="urn:microsoft.com/office/officeart/2016/7/layout/BasicLinearProcessNumbered"/>
    <dgm:cxn modelId="{A1F4C0EA-F00C-49FC-BCD9-96CBA8CCF158}" type="presOf" srcId="{9D919D36-7029-4F87-87D7-BE49F03ABF6E}" destId="{11063EB5-9B9B-4654-AA33-3406A8527C1C}" srcOrd="1" destOrd="0" presId="urn:microsoft.com/office/officeart/2016/7/layout/BasicLinearProcessNumbered"/>
    <dgm:cxn modelId="{BD7FFBFE-E469-418D-8E68-268C8DC0CD15}" type="presOf" srcId="{0D80D7DE-D00C-4A70-B6CF-6700C490A2F6}" destId="{BCDC88F3-7F9D-4E0D-B5D0-7FC7F8F88172}" srcOrd="0" destOrd="0" presId="urn:microsoft.com/office/officeart/2016/7/layout/BasicLinearProcessNumbered"/>
    <dgm:cxn modelId="{2A243771-21A0-4D04-9B41-17A5E244C6E3}" type="presParOf" srcId="{FAE30574-C1AB-439D-B6AF-AE0F898FCF8D}" destId="{60B89671-85CC-4E6A-A3F0-8BE5D22C24A0}" srcOrd="0" destOrd="0" presId="urn:microsoft.com/office/officeart/2016/7/layout/BasicLinearProcessNumbered"/>
    <dgm:cxn modelId="{F8B190D0-DF5F-4755-A9FD-34A10551AE08}" type="presParOf" srcId="{60B89671-85CC-4E6A-A3F0-8BE5D22C24A0}" destId="{9E756BB4-ADBB-4CA8-966C-C618F8253873}" srcOrd="0" destOrd="0" presId="urn:microsoft.com/office/officeart/2016/7/layout/BasicLinearProcessNumbered"/>
    <dgm:cxn modelId="{1CDD81C9-9F41-4975-BDE4-27E510C9E82D}" type="presParOf" srcId="{60B89671-85CC-4E6A-A3F0-8BE5D22C24A0}" destId="{959E4EF2-EEE5-4032-8E25-C73651BFEFEB}" srcOrd="1" destOrd="0" presId="urn:microsoft.com/office/officeart/2016/7/layout/BasicLinearProcessNumbered"/>
    <dgm:cxn modelId="{ACA9AAD2-B0DE-4F3F-837E-C0D242EAF404}" type="presParOf" srcId="{60B89671-85CC-4E6A-A3F0-8BE5D22C24A0}" destId="{5391FF25-9FB4-4B95-8FDF-6864E2246C9D}" srcOrd="2" destOrd="0" presId="urn:microsoft.com/office/officeart/2016/7/layout/BasicLinearProcessNumbered"/>
    <dgm:cxn modelId="{AE391E9F-D8DC-4FC0-ABB0-8BF5773B2669}" type="presParOf" srcId="{60B89671-85CC-4E6A-A3F0-8BE5D22C24A0}" destId="{11063EB5-9B9B-4654-AA33-3406A8527C1C}" srcOrd="3" destOrd="0" presId="urn:microsoft.com/office/officeart/2016/7/layout/BasicLinearProcessNumbered"/>
    <dgm:cxn modelId="{53EA8F27-8FF8-47C9-924B-B7BFF9502FCB}" type="presParOf" srcId="{FAE30574-C1AB-439D-B6AF-AE0F898FCF8D}" destId="{1E0B8209-5F0E-4A3B-B568-5213B1B2DDC5}" srcOrd="1" destOrd="0" presId="urn:microsoft.com/office/officeart/2016/7/layout/BasicLinearProcessNumbered"/>
    <dgm:cxn modelId="{B58D7C1E-4331-4F36-939F-E529F900C5D8}" type="presParOf" srcId="{FAE30574-C1AB-439D-B6AF-AE0F898FCF8D}" destId="{B00EDEF7-55F6-47CD-A1C0-F73D5B9ADFB8}" srcOrd="2" destOrd="0" presId="urn:microsoft.com/office/officeart/2016/7/layout/BasicLinearProcessNumbered"/>
    <dgm:cxn modelId="{C6810A68-92A0-4500-A99A-1241174D8403}" type="presParOf" srcId="{B00EDEF7-55F6-47CD-A1C0-F73D5B9ADFB8}" destId="{970A3B94-4E99-4360-A840-7C85E859C5B7}" srcOrd="0" destOrd="0" presId="urn:microsoft.com/office/officeart/2016/7/layout/BasicLinearProcessNumbered"/>
    <dgm:cxn modelId="{B74162C1-2747-4897-AD92-B2547A9A078A}" type="presParOf" srcId="{B00EDEF7-55F6-47CD-A1C0-F73D5B9ADFB8}" destId="{BCDC88F3-7F9D-4E0D-B5D0-7FC7F8F88172}" srcOrd="1" destOrd="0" presId="urn:microsoft.com/office/officeart/2016/7/layout/BasicLinearProcessNumbered"/>
    <dgm:cxn modelId="{E93A6424-4092-4A96-8A61-A09D3296EB4A}" type="presParOf" srcId="{B00EDEF7-55F6-47CD-A1C0-F73D5B9ADFB8}" destId="{BC52AE0F-2DB6-42E5-9D65-B157EE7BCE7D}" srcOrd="2" destOrd="0" presId="urn:microsoft.com/office/officeart/2016/7/layout/BasicLinearProcessNumbered"/>
    <dgm:cxn modelId="{96408415-5F3C-466E-878D-D0EB0D53861B}" type="presParOf" srcId="{B00EDEF7-55F6-47CD-A1C0-F73D5B9ADFB8}" destId="{FF6DDCE7-BF0D-4C4A-8073-3478EDC847DB}" srcOrd="3" destOrd="0" presId="urn:microsoft.com/office/officeart/2016/7/layout/BasicLinearProcessNumbered"/>
    <dgm:cxn modelId="{0A596DDA-0F9C-492B-8EEC-6F36DDF12159}" type="presParOf" srcId="{FAE30574-C1AB-439D-B6AF-AE0F898FCF8D}" destId="{5AC33832-0584-4ABF-B0E8-FF1A755A9276}" srcOrd="3" destOrd="0" presId="urn:microsoft.com/office/officeart/2016/7/layout/BasicLinearProcessNumbered"/>
    <dgm:cxn modelId="{4BC4DE5F-FCB7-476F-AEC8-9A8CC620CA9E}" type="presParOf" srcId="{FAE30574-C1AB-439D-B6AF-AE0F898FCF8D}" destId="{123F51BF-617C-4CE3-BA97-D385ECE8B660}" srcOrd="4" destOrd="0" presId="urn:microsoft.com/office/officeart/2016/7/layout/BasicLinearProcessNumbered"/>
    <dgm:cxn modelId="{07E6FD60-E7EF-4308-97BB-7B31374676EE}" type="presParOf" srcId="{123F51BF-617C-4CE3-BA97-D385ECE8B660}" destId="{CA31A25B-0250-4159-863D-C79CCBE91D51}" srcOrd="0" destOrd="0" presId="urn:microsoft.com/office/officeart/2016/7/layout/BasicLinearProcessNumbered"/>
    <dgm:cxn modelId="{1A47E00A-270D-4621-8661-E59062AE8D97}" type="presParOf" srcId="{123F51BF-617C-4CE3-BA97-D385ECE8B660}" destId="{A84EF58E-3CA1-43DD-B865-BFEEF22C8EDB}" srcOrd="1" destOrd="0" presId="urn:microsoft.com/office/officeart/2016/7/layout/BasicLinearProcessNumbered"/>
    <dgm:cxn modelId="{B12ED3C4-3CCB-4E10-AC41-626E71983D27}" type="presParOf" srcId="{123F51BF-617C-4CE3-BA97-D385ECE8B660}" destId="{BDF281B3-DF14-4290-9006-4EDD6FD2CF9E}" srcOrd="2" destOrd="0" presId="urn:microsoft.com/office/officeart/2016/7/layout/BasicLinearProcessNumbered"/>
    <dgm:cxn modelId="{A6900521-ABAD-4FD8-BD3D-0E4C233EA20C}" type="presParOf" srcId="{123F51BF-617C-4CE3-BA97-D385ECE8B660}" destId="{DECDD62E-78E4-4FDE-A153-D2B9638675C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BE762-CA4B-4BC2-99A8-CF7479051649}">
      <dsp:nvSpPr>
        <dsp:cNvPr id="0" name=""/>
        <dsp:cNvSpPr/>
      </dsp:nvSpPr>
      <dsp:spPr>
        <a:xfrm>
          <a:off x="570112" y="346371"/>
          <a:ext cx="4769703" cy="4769703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Wet and Dry Storage</a:t>
          </a:r>
        </a:p>
      </dsp:txBody>
      <dsp:txXfrm>
        <a:off x="3075910" y="789272"/>
        <a:ext cx="1135643" cy="908515"/>
      </dsp:txXfrm>
    </dsp:sp>
    <dsp:sp modelId="{31912E80-C83D-49DA-95BE-33B707284052}">
      <dsp:nvSpPr>
        <dsp:cNvPr id="0" name=""/>
        <dsp:cNvSpPr/>
      </dsp:nvSpPr>
      <dsp:spPr>
        <a:xfrm>
          <a:off x="631437" y="423027"/>
          <a:ext cx="4769703" cy="4769703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Rental Boats</a:t>
          </a:r>
        </a:p>
      </dsp:txBody>
      <dsp:txXfrm>
        <a:off x="3870861" y="2152045"/>
        <a:ext cx="1305990" cy="794950"/>
      </dsp:txXfrm>
    </dsp:sp>
    <dsp:sp modelId="{B7318C14-2F5C-4A70-AC1A-5C9F4C5970AF}">
      <dsp:nvSpPr>
        <dsp:cNvPr id="0" name=""/>
        <dsp:cNvSpPr/>
      </dsp:nvSpPr>
      <dsp:spPr>
        <a:xfrm>
          <a:off x="609292" y="519557"/>
          <a:ext cx="4769703" cy="4769703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Fuel Sales</a:t>
          </a:r>
        </a:p>
      </dsp:txBody>
      <dsp:txXfrm>
        <a:off x="3672123" y="3344470"/>
        <a:ext cx="1135643" cy="880123"/>
      </dsp:txXfrm>
    </dsp:sp>
    <dsp:sp modelId="{B219C8EE-A91C-4A5D-9909-F48A28BC1FAB}">
      <dsp:nvSpPr>
        <dsp:cNvPr id="0" name=""/>
        <dsp:cNvSpPr/>
      </dsp:nvSpPr>
      <dsp:spPr>
        <a:xfrm>
          <a:off x="520712" y="562143"/>
          <a:ext cx="4769703" cy="4769703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Ship Store</a:t>
          </a:r>
        </a:p>
      </dsp:txBody>
      <dsp:txXfrm>
        <a:off x="2351937" y="4309768"/>
        <a:ext cx="1107252" cy="794950"/>
      </dsp:txXfrm>
    </dsp:sp>
    <dsp:sp modelId="{C91F5CF1-536F-4926-8963-BC80F8C5845C}">
      <dsp:nvSpPr>
        <dsp:cNvPr id="0" name=""/>
        <dsp:cNvSpPr/>
      </dsp:nvSpPr>
      <dsp:spPr>
        <a:xfrm>
          <a:off x="432131" y="519557"/>
          <a:ext cx="4769703" cy="4769703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Upland Cabins</a:t>
          </a:r>
        </a:p>
      </dsp:txBody>
      <dsp:txXfrm>
        <a:off x="1003360" y="3344470"/>
        <a:ext cx="1135643" cy="880123"/>
      </dsp:txXfrm>
    </dsp:sp>
    <dsp:sp modelId="{5E54A180-0660-4334-B21C-921D590D6E37}">
      <dsp:nvSpPr>
        <dsp:cNvPr id="0" name=""/>
        <dsp:cNvSpPr/>
      </dsp:nvSpPr>
      <dsp:spPr>
        <a:xfrm>
          <a:off x="409986" y="423027"/>
          <a:ext cx="4769703" cy="4769703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Camping</a:t>
          </a:r>
        </a:p>
      </dsp:txBody>
      <dsp:txXfrm>
        <a:off x="634276" y="2152045"/>
        <a:ext cx="1305990" cy="794950"/>
      </dsp:txXfrm>
    </dsp:sp>
    <dsp:sp modelId="{8EA74E33-BD3B-4BCF-ABF9-711CBC77258A}">
      <dsp:nvSpPr>
        <dsp:cNvPr id="0" name=""/>
        <dsp:cNvSpPr/>
      </dsp:nvSpPr>
      <dsp:spPr>
        <a:xfrm>
          <a:off x="471311" y="346371"/>
          <a:ext cx="4769703" cy="4769703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Restaurant</a:t>
          </a:r>
        </a:p>
      </dsp:txBody>
      <dsp:txXfrm>
        <a:off x="1599573" y="789272"/>
        <a:ext cx="1135643" cy="908515"/>
      </dsp:txXfrm>
    </dsp:sp>
    <dsp:sp modelId="{89BC8C9C-695A-4023-BE8D-FEC1B6F95D6D}">
      <dsp:nvSpPr>
        <dsp:cNvPr id="0" name=""/>
        <dsp:cNvSpPr/>
      </dsp:nvSpPr>
      <dsp:spPr>
        <a:xfrm>
          <a:off x="274607" y="51103"/>
          <a:ext cx="5360238" cy="5360238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7361E-A121-4DEC-85E4-5948BC95F683}">
      <dsp:nvSpPr>
        <dsp:cNvPr id="0" name=""/>
        <dsp:cNvSpPr/>
      </dsp:nvSpPr>
      <dsp:spPr>
        <a:xfrm>
          <a:off x="336317" y="128099"/>
          <a:ext cx="5360238" cy="5360238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0D84B-B2D6-4155-A697-BDDBB48EFFE0}">
      <dsp:nvSpPr>
        <dsp:cNvPr id="0" name=""/>
        <dsp:cNvSpPr/>
      </dsp:nvSpPr>
      <dsp:spPr>
        <a:xfrm>
          <a:off x="314094" y="224405"/>
          <a:ext cx="5360238" cy="5360238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2CA59-F8D6-45CE-B13F-5D090724C645}">
      <dsp:nvSpPr>
        <dsp:cNvPr id="0" name=""/>
        <dsp:cNvSpPr/>
      </dsp:nvSpPr>
      <dsp:spPr>
        <a:xfrm>
          <a:off x="225444" y="266751"/>
          <a:ext cx="5360238" cy="5360238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1FD9D-A900-4FC6-B6E1-27A980B0F1E6}">
      <dsp:nvSpPr>
        <dsp:cNvPr id="0" name=""/>
        <dsp:cNvSpPr/>
      </dsp:nvSpPr>
      <dsp:spPr>
        <a:xfrm>
          <a:off x="136795" y="224405"/>
          <a:ext cx="5360238" cy="5360238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FAA16-A455-4A45-B9CF-EF90D4116115}">
      <dsp:nvSpPr>
        <dsp:cNvPr id="0" name=""/>
        <dsp:cNvSpPr/>
      </dsp:nvSpPr>
      <dsp:spPr>
        <a:xfrm>
          <a:off x="114571" y="128099"/>
          <a:ext cx="5360238" cy="5360238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C902D-AC9E-4619-B079-2C18731AB737}">
      <dsp:nvSpPr>
        <dsp:cNvPr id="0" name=""/>
        <dsp:cNvSpPr/>
      </dsp:nvSpPr>
      <dsp:spPr>
        <a:xfrm>
          <a:off x="176281" y="51103"/>
          <a:ext cx="5360238" cy="5360238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4E913-1CB0-4587-B6E3-EFC6BD10CDBB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E6BB78AC-AB3E-4629-B442-736010ECA0BB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Vacant slips – If the market changed resulting in open slips, add a patio changing the size and offering an entertainment area for the day boater.</a:t>
          </a:r>
        </a:p>
      </dsp:txBody>
      <dsp:txXfrm>
        <a:off x="8061" y="5979"/>
        <a:ext cx="3034531" cy="1820718"/>
      </dsp:txXfrm>
    </dsp:sp>
    <dsp:sp modelId="{B1F086E4-EF4C-4B1F-885D-CFF276E68389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32B97D0A-E86F-4568-9FD9-08FC152CFB4B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Upselling - Create a “sticky” Customer by upselling a boat lift with the slip pointing out the benefits of the lift.</a:t>
          </a:r>
        </a:p>
      </dsp:txBody>
      <dsp:txXfrm>
        <a:off x="3740534" y="5979"/>
        <a:ext cx="3034531" cy="1820718"/>
      </dsp:txXfrm>
    </dsp:sp>
    <dsp:sp modelId="{7C51E9B8-C80A-4021-BD20-8F4D41E5D54F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D95B624E-1753-4146-836C-B73C19213F89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Dock boxes/Spider nets – Create a standard look at your facility by offering standard dock boxes for sale or rent as well as spider nets.</a:t>
          </a:r>
        </a:p>
      </dsp:txBody>
      <dsp:txXfrm>
        <a:off x="7473007" y="5979"/>
        <a:ext cx="3034531" cy="1820718"/>
      </dsp:txXfrm>
    </dsp:sp>
    <dsp:sp modelId="{29B1B9E7-BBD8-476C-8E0D-D56938FFAB2A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CA2331EF-A35D-4B56-A8B0-6AD73A54A7FA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</a:t>
          </a:r>
          <a:r>
            <a:rPr lang="en-US" sz="1300" kern="1200" baseline="30000" dirty="0"/>
            <a:t>rd</a:t>
          </a:r>
          <a:r>
            <a:rPr lang="en-US" sz="1300" kern="1200" dirty="0"/>
            <a:t> Party Partnerships - Focus on your core business which is generally storage, and partner with 3</a:t>
          </a:r>
          <a:r>
            <a:rPr lang="en-US" sz="1300" kern="1200" baseline="30000" dirty="0"/>
            <a:t>rd</a:t>
          </a:r>
          <a:r>
            <a:rPr lang="en-US" sz="1300" kern="1200" dirty="0"/>
            <a:t> party business </a:t>
          </a:r>
          <a:r>
            <a:rPr lang="en-US" sz="1300" kern="1200" dirty="0" err="1"/>
            <a:t>aliances</a:t>
          </a:r>
          <a:r>
            <a:rPr lang="en-US" sz="1300" kern="1200" dirty="0"/>
            <a:t> for complimentary lines of business. (Boat rentals, Restaurant, Service, Boat Club, Merchandise, Specialty Services).</a:t>
          </a:r>
        </a:p>
      </dsp:txBody>
      <dsp:txXfrm>
        <a:off x="8061" y="2524640"/>
        <a:ext cx="3034531" cy="1820718"/>
      </dsp:txXfrm>
    </dsp:sp>
    <dsp:sp modelId="{55D2F7B2-D956-4010-9D91-82BF8E0FE52D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3431509"/>
        <a:ext cx="34897" cy="6979"/>
      </dsp:txXfrm>
    </dsp:sp>
    <dsp:sp modelId="{2BBDE45E-4EBE-4403-AD07-4C7B42973D1C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Boat detailing – Clean, shrink wrap and storage for off season.</a:t>
          </a:r>
        </a:p>
      </dsp:txBody>
      <dsp:txXfrm>
        <a:off x="3740534" y="2524640"/>
        <a:ext cx="3034531" cy="1820718"/>
      </dsp:txXfrm>
    </dsp:sp>
    <dsp:sp modelId="{02812340-02CA-4F74-8AB4-F30919B645B3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Hire Happy Staff – Hire Associates that exemplify your Culture of putting the Customer first.  Happy Employees equal Happy Customers!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7473007" y="2524640"/>
        <a:ext cx="3034531" cy="1820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56BB4-ADBB-4CA8-966C-C618F8253873}">
      <dsp:nvSpPr>
        <dsp:cNvPr id="0" name=""/>
        <dsp:cNvSpPr/>
      </dsp:nvSpPr>
      <dsp:spPr>
        <a:xfrm>
          <a:off x="0" y="0"/>
          <a:ext cx="3381375" cy="37337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625" tIns="330200" rIns="263625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Become a destination rather than a quick stop.</a:t>
          </a:r>
        </a:p>
      </dsp:txBody>
      <dsp:txXfrm>
        <a:off x="0" y="1418843"/>
        <a:ext cx="3381375" cy="2240279"/>
      </dsp:txXfrm>
    </dsp:sp>
    <dsp:sp modelId="{959E4EF2-EEE5-4032-8E25-C73651BFEFEB}">
      <dsp:nvSpPr>
        <dsp:cNvPr id="0" name=""/>
        <dsp:cNvSpPr/>
      </dsp:nvSpPr>
      <dsp:spPr>
        <a:xfrm>
          <a:off x="1130617" y="373379"/>
          <a:ext cx="1120139" cy="11201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94658" y="537420"/>
        <a:ext cx="792057" cy="792057"/>
      </dsp:txXfrm>
    </dsp:sp>
    <dsp:sp modelId="{5391FF25-9FB4-4B95-8FDF-6864E2246C9D}">
      <dsp:nvSpPr>
        <dsp:cNvPr id="0" name=""/>
        <dsp:cNvSpPr/>
      </dsp:nvSpPr>
      <dsp:spPr>
        <a:xfrm>
          <a:off x="0" y="3733727"/>
          <a:ext cx="3381375" cy="72"/>
        </a:xfrm>
        <a:prstGeom prst="rect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accent2">
              <a:hueOff val="1288723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A3B94-4E99-4360-A840-7C85E859C5B7}">
      <dsp:nvSpPr>
        <dsp:cNvPr id="0" name=""/>
        <dsp:cNvSpPr/>
      </dsp:nvSpPr>
      <dsp:spPr>
        <a:xfrm>
          <a:off x="3719512" y="0"/>
          <a:ext cx="3381375" cy="3733799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625" tIns="330200" rIns="263625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Differentiate your Marina as more than a place to float your boat.</a:t>
          </a:r>
        </a:p>
      </dsp:txBody>
      <dsp:txXfrm>
        <a:off x="3719512" y="1418843"/>
        <a:ext cx="3381375" cy="2240279"/>
      </dsp:txXfrm>
    </dsp:sp>
    <dsp:sp modelId="{BCDC88F3-7F9D-4E0D-B5D0-7FC7F8F88172}">
      <dsp:nvSpPr>
        <dsp:cNvPr id="0" name=""/>
        <dsp:cNvSpPr/>
      </dsp:nvSpPr>
      <dsp:spPr>
        <a:xfrm>
          <a:off x="4850130" y="373379"/>
          <a:ext cx="1120139" cy="1120139"/>
        </a:xfrm>
        <a:prstGeom prst="ellipse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14171" y="537420"/>
        <a:ext cx="792057" cy="792057"/>
      </dsp:txXfrm>
    </dsp:sp>
    <dsp:sp modelId="{BC52AE0F-2DB6-42E5-9D65-B157EE7BCE7D}">
      <dsp:nvSpPr>
        <dsp:cNvPr id="0" name=""/>
        <dsp:cNvSpPr/>
      </dsp:nvSpPr>
      <dsp:spPr>
        <a:xfrm>
          <a:off x="3719512" y="3733727"/>
          <a:ext cx="3381375" cy="72"/>
        </a:xfrm>
        <a:prstGeom prst="rect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accent2">
              <a:hueOff val="3866169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1A25B-0250-4159-863D-C79CCBE91D51}">
      <dsp:nvSpPr>
        <dsp:cNvPr id="0" name=""/>
        <dsp:cNvSpPr/>
      </dsp:nvSpPr>
      <dsp:spPr>
        <a:xfrm>
          <a:off x="7439025" y="0"/>
          <a:ext cx="3381375" cy="3733799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625" tIns="330200" rIns="263625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Create that long term Customer that enjoys becoming a part of your Marina Community.</a:t>
          </a:r>
        </a:p>
      </dsp:txBody>
      <dsp:txXfrm>
        <a:off x="7439025" y="1418843"/>
        <a:ext cx="3381375" cy="2240279"/>
      </dsp:txXfrm>
    </dsp:sp>
    <dsp:sp modelId="{A84EF58E-3CA1-43DD-B865-BFEEF22C8EDB}">
      <dsp:nvSpPr>
        <dsp:cNvPr id="0" name=""/>
        <dsp:cNvSpPr/>
      </dsp:nvSpPr>
      <dsp:spPr>
        <a:xfrm>
          <a:off x="8569642" y="373379"/>
          <a:ext cx="1120139" cy="1120139"/>
        </a:xfrm>
        <a:prstGeom prst="ellipse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accent2">
              <a:hueOff val="5154891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33683" y="537420"/>
        <a:ext cx="792057" cy="792057"/>
      </dsp:txXfrm>
    </dsp:sp>
    <dsp:sp modelId="{BDF281B3-DF14-4290-9006-4EDD6FD2CF9E}">
      <dsp:nvSpPr>
        <dsp:cNvPr id="0" name=""/>
        <dsp:cNvSpPr/>
      </dsp:nvSpPr>
      <dsp:spPr>
        <a:xfrm>
          <a:off x="7439025" y="3733727"/>
          <a:ext cx="3381375" cy="7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0D82-2FBA-88E9-6720-BD6E45772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513F75-0525-3505-6766-414450E5F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E74EC-E772-F3C3-9612-9AB3816F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18BF4-5DA1-95F6-21A4-6F338936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56796-8EC6-B23D-2687-3A501DB8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EF80-7349-1262-DA09-1DE09AFF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20E09-003B-AC9D-1E8E-41AF48F1B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2F0F-F107-88A4-A7C9-38F68DC43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29E9F-66D0-0ADC-4286-D8B0CB92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C6ADF-D0C8-A783-BEA7-9CE4EE0A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D3348-543C-7FC8-B88F-28839AA56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91F15-0F3B-970A-0464-9F4BF0B15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7AEA6-E3B3-2820-F425-DACD6595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AE3CA-AFD8-4779-8617-F7D64CDA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6E9B-737E-B712-C1DB-4D91BAD6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26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930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80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70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995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70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86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946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35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7370-5EAA-3955-C295-766043D5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E29D4-7EB0-505A-CD37-0A42BF286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995-E5B6-EAAD-9812-334D689E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2F57D-9E4C-C94E-4813-7B71AAC7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269CF-AB49-9CFE-029C-C463398A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83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09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189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48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49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81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035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A601-8236-419B-CD73-D3A04B4D0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AEC1A-667D-F551-6DD9-FA786A19E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65F6D-AA6B-7EE4-E3EE-7873D26E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6D074-B3EA-296D-B503-6F07A372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2091-E2BD-45E4-DD32-E653E2A7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24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4E83-516A-7720-4925-FED17945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FDC55-069D-EF72-9B41-F6A33AB81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4CB4-B5AE-69C9-83A3-5C88B58A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D2A80-3117-83E4-5BF3-C3C8CE56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25E74-824F-A9D4-6C97-1EFF7207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81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3EE8-ADE9-52DB-F7B2-50713BB6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ED765-CB8F-6383-FF04-CAD7E59E6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1ED35-EBBA-0936-04E7-02AA3D02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8C0F6-4F54-6CFC-756B-AB38CBB6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E0100-48B3-5C10-DD90-B8098D68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CF93-95D7-0311-199C-DA8CB627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2C01B-54F1-A57A-1E6C-2E257151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ED828-F0E8-6B82-4CA3-D152F992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28A4-BB2E-8FEA-CDC9-2E5D832E0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3E9F1-0962-E8FA-86A3-F98C2D4F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BFFF4-ECE1-B0AC-89DD-166D21851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8B7CD-5CCA-1A81-94AC-40B4855E3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E1A55-17F0-E79B-CBDB-D1C7D5AE3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4650A-EF7B-5211-4755-DC35C5DC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4BBD0-C192-E756-14B9-44125FAF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4508B-0DF4-5036-30D8-8F4A0122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95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A11A-8AEA-75F3-8429-5246618A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30422-C326-F22F-287C-ECD4D9AB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DA3CA-A7F1-5849-00BD-3F31CE71C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09F69-C4BF-D1FE-0698-4F1C4B384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459EC-832A-9FCB-210D-7A0E4789F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E28E1-CE13-2CDC-EE86-2FD9D176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51F76-58C9-9D13-6277-810AC0B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2419A-0C48-3240-E640-B65F3983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3B9-EE19-76E6-B545-CCB0C026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FFC3B-6586-CA80-0797-2BEA9645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F0B294-0ED8-6B3D-03EB-0C97B297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F082C-9D28-C403-C564-F29EE61A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6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48606-D89A-8917-5A89-A6593216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0D126-A525-700A-D579-E0A94FF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09AF6-6FDE-A33C-4004-9854580D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0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653-421D-CF58-1F1E-490B8636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B3E9E-1F7F-57B1-8799-0A7CAB9D2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C81C6-5811-5204-A65B-05D3AA11D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97AF6-E558-C636-A534-87C16B7E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7BBCE-54F3-A638-9A58-2173793E4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FB385-BE63-9AF6-6284-E19C446B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6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44A7-F028-37AE-5D7F-B3C8A3C2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CAF008-73D9-FB3A-456C-89F56D7EC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562DE-BE13-3592-07EB-35C4E8A21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7C55D-F7BB-29FB-B55F-8D5E20D2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76E6B-7F06-0A33-4D18-FB204BF9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D8C8D-0379-57D6-E47E-6CFF5D08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9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0FA9-0DED-CA7E-D569-6AF1E97CF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6939B-835F-F263-7448-92FFE5302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530A4-17F4-DF4B-5626-827D7F09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4E372-9705-C52D-8DE9-437868C1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3E826-4428-BD1E-C1B9-F0544B53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2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E836E-E59F-13F2-721B-E20A0F420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5080A-8CB4-9643-AFC3-92D763F7A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4F58C-0A55-4D40-2F65-FBDBDACA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2AB1-5E3D-135C-3A21-35F49415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C499-4A8F-D355-B52E-67BF9546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58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39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9E43-DEAF-40D4-BD62-EC5A17BF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C7531-535B-9BCD-AE1D-9445DCF04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8DCE7-88A3-939B-D06A-035D32DCC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68484-BAF0-CC74-BEE2-F95EF924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8FAC7-B681-2E20-9761-B5D76731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277A5-6262-2589-963C-4BAEB584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1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71B48-806D-ADB4-3993-B810622A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4474F-E4E8-93B5-EBA0-2FBE1AD79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917D0-C019-C5D4-A691-1F9FD44D9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986DE-DE98-13B2-DB0E-95ADAA235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20F9A-C218-C637-53D9-BAA65096D4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C852A-D7F1-0CA4-BAA8-CDD21F87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B8259-0BD8-9B0B-8B76-759A9324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9EF8A-C41B-8C5C-6540-7282CA0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A470-C2BE-3928-DAE2-D37E1608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28093-A117-C6B0-3AF3-8DF8B42D8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64869-2066-2D57-AA29-246055DCA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01223-DEBB-3138-B0E4-329AFCF6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4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0D4EF-1792-8F1B-E063-61F974DB9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B2995-A973-722B-A053-67111465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11652-995C-96B5-6279-710F3BD8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2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C274-4CC9-C78A-4F4A-2ADA493C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31119-4084-74FF-28A3-D62875BB5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DE473-BC68-F66A-D737-96C4FD246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4EEE3-EF88-92A1-1454-8F86E13F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442F5-1A73-04C9-598F-B2F23C98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02E97-B686-8BC5-0B0A-73F931E1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3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12B9-42CA-FF0D-C821-47D1FBD9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51E13-9A92-CE5F-09F7-A8C3258C1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AB95D-6B9F-0E7F-E62D-CA08D7FA5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DBF7A-7956-0C95-FB15-EA65B05C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C94B5-B0DC-0BF3-0849-03864EC4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883EC-A111-A030-AD9E-ECD8C12D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6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0BBEB-B8F7-4D99-E4A9-D1A6C8E7C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9C767-4E70-4C53-DCA8-5BDEAAF00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E1CE6-B456-6E15-8298-1616197C9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A93971-C888-47F3-A227-761177B6147C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6B2D-51EB-1EB6-48EF-7B0546D18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09029-7B41-2C24-C2D0-4E5A42CDF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D9D73-7A03-4079-A309-193EAFE35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8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63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426848-B25C-C392-BADD-918A13C4C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806A3-4528-0949-7E52-DF907EB4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066C9-290D-1C4A-FF78-2C8D5973B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DDEAE2-0970-4DE9-B952-3198D6D97C09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95675-6E2A-738E-1808-E340DD9C5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FB7AD-A9A3-0D98-2B10-BB68D6956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FA6AEF-CA1B-4553-BD2F-E3BB24690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B2F4C-89B7-E8D4-9F36-398951F2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C7B96-A8A9-B241-78C4-ED185E33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76" r="-70" b="12439"/>
          <a:stretch/>
        </p:blipFill>
        <p:spPr>
          <a:xfrm>
            <a:off x="4049580" y="792184"/>
            <a:ext cx="7579567" cy="513413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6414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B3C3A-7537-AB9F-48F8-47003A28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8000" dirty="0">
                <a:solidFill>
                  <a:srgbClr val="FFFFFF"/>
                </a:solidFill>
              </a:rPr>
              <a:t>Marina Revenue Generating Ideas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89412-98FB-5192-37D0-21BA4B1A5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5972174"/>
            <a:ext cx="8578699" cy="504825"/>
          </a:xfrm>
        </p:spPr>
        <p:txBody>
          <a:bodyPr>
            <a:normAutofit/>
          </a:bodyPr>
          <a:lstStyle/>
          <a:p>
            <a:pPr algn="l"/>
            <a:r>
              <a:rPr lang="en-US" sz="1900" dirty="0">
                <a:solidFill>
                  <a:srgbClr val="FFFFFF"/>
                </a:solidFill>
              </a:rPr>
              <a:t>Presenter – Ken Robinson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9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9F588-F370-F55A-A77E-CB481FA6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Traditional Offerings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071711-FAB2-154E-CCA7-99084109B8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7633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64899E-51D0-4A29-4244-D25296C092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9122" r="9091" b="42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44769-D0F1-4764-06DF-A508DA8C1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Let’s think out of the Box!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F6B66F-7C8F-7C87-BF60-5F106123B8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9089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A9C7A-A40C-547E-B256-B825484B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/>
              <a:t>What is the Goal?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F22744AE-1C80-2A83-BF6F-4B9B760B69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96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tower with many signs on it&#10;&#10;Description automatically generated with medium confidence">
            <a:extLst>
              <a:ext uri="{FF2B5EF4-FFF2-40B4-BE49-F238E27FC236}">
                <a16:creationId xmlns:a16="http://schemas.microsoft.com/office/drawing/2014/main" id="{00B694DA-16A2-3326-07BF-312433B6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1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A2DC-FC49-FFB0-1278-ACF2C280E6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2C2A6-26C8-E681-590C-A4B9DFDDBB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ody of water with poles in the water&#10;&#10;Description automatically generated">
            <a:extLst>
              <a:ext uri="{FF2B5EF4-FFF2-40B4-BE49-F238E27FC236}">
                <a16:creationId xmlns:a16="http://schemas.microsoft.com/office/drawing/2014/main" id="{DD3AC732-C5F5-5798-5B4B-0729FFD67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9FB178AA-FD18-4897-F359-2DCD4BDE0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5202" cy="6858000"/>
          </a:xfrm>
        </p:spPr>
      </p:pic>
    </p:spTree>
    <p:extLst>
      <p:ext uri="{BB962C8B-B14F-4D97-AF65-F5344CB8AC3E}">
        <p14:creationId xmlns:p14="http://schemas.microsoft.com/office/powerpoint/2010/main" val="413964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1A35-1D11-3AAC-8199-150F7B57B7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28F8E-3F48-E597-C88D-DA6C2DF85A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boats in a harbor&#10;&#10;Description automatically generated">
            <a:extLst>
              <a:ext uri="{FF2B5EF4-FFF2-40B4-BE49-F238E27FC236}">
                <a16:creationId xmlns:a16="http://schemas.microsoft.com/office/drawing/2014/main" id="{FE0C7700-73E1-72FB-AF4F-055FA98CB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"/>
            <a:ext cx="12192000" cy="68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1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BAD3-DECD-215C-EF79-4875D6DC7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16BF4-DB40-ADF9-8E76-C8A372EFE4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boats in a harbor&#10;&#10;Description automatically generated">
            <a:extLst>
              <a:ext uri="{FF2B5EF4-FFF2-40B4-BE49-F238E27FC236}">
                <a16:creationId xmlns:a16="http://schemas.microsoft.com/office/drawing/2014/main" id="{83B6FBD6-9211-A73B-D3D2-82940C1BA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"/>
            <a:ext cx="12192000" cy="6850581"/>
          </a:xfrm>
          <a:prstGeom prst="rect">
            <a:avLst/>
          </a:prstGeom>
        </p:spPr>
      </p:pic>
      <p:pic>
        <p:nvPicPr>
          <p:cNvPr id="7" name="Picture 6" descr="A marina with boats in the water&#10;&#10;Description automatically generated">
            <a:extLst>
              <a:ext uri="{FF2B5EF4-FFF2-40B4-BE49-F238E27FC236}">
                <a16:creationId xmlns:a16="http://schemas.microsoft.com/office/drawing/2014/main" id="{EB5779C2-CDED-2CB8-AC94-EBFD2746C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" y="0"/>
            <a:ext cx="12130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79AD-1AE4-FC57-70E5-9EC8968709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B1F69-8D3D-2FC0-76CE-128388389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creenshot of a boat and a sunset&#10;&#10;Description automatically generated">
            <a:extLst>
              <a:ext uri="{FF2B5EF4-FFF2-40B4-BE49-F238E27FC236}">
                <a16:creationId xmlns:a16="http://schemas.microsoft.com/office/drawing/2014/main" id="{A7312B8E-10CE-8486-6DCA-A8117E173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11"/>
            <a:ext cx="12192000" cy="63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8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ats in a harbor&#10;&#10;Description automatically generated">
            <a:extLst>
              <a:ext uri="{FF2B5EF4-FFF2-40B4-BE49-F238E27FC236}">
                <a16:creationId xmlns:a16="http://schemas.microsoft.com/office/drawing/2014/main" id="{544F916C-78F8-DD87-3393-2FB6E30CF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"/>
            <a:ext cx="12192000" cy="676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42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B2F4C-89B7-E8D4-9F36-398951F2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C7B96-A8A9-B241-78C4-ED185E33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76" r="-70" b="12439"/>
          <a:stretch/>
        </p:blipFill>
        <p:spPr>
          <a:xfrm>
            <a:off x="4049580" y="792184"/>
            <a:ext cx="7579567" cy="513413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81961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231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Marina Revenue Generating Ideas</vt:lpstr>
      <vt:lpstr>Traditional Offerings</vt:lpstr>
      <vt:lpstr>Let’s think out of the Box!</vt:lpstr>
      <vt:lpstr>What is the Goal?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Tintera</dc:creator>
  <cp:lastModifiedBy>Emily Tintera</cp:lastModifiedBy>
  <cp:revision>2</cp:revision>
  <dcterms:created xsi:type="dcterms:W3CDTF">2024-12-09T21:29:50Z</dcterms:created>
  <dcterms:modified xsi:type="dcterms:W3CDTF">2024-12-10T20:11:03Z</dcterms:modified>
</cp:coreProperties>
</file>